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Tahoma"/>
      <p:bold r:id="rId12"/>
    </p:embeddedFont>
    <p:embeddedFont>
      <p:font typeface="Quattrocento Sans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6gc0hkiAxqX3EGaDoOOvIlvjA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QuattrocentoSans-bold.fntdata"/><Relationship Id="rId12" Type="http://schemas.openxmlformats.org/officeDocument/2006/relationships/font" Target="fonts/Tahom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Quattrocento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4.jpg"/><Relationship Id="rId11" Type="http://schemas.openxmlformats.org/officeDocument/2006/relationships/image" Target="../media/image13.png"/><Relationship Id="rId10" Type="http://schemas.openxmlformats.org/officeDocument/2006/relationships/image" Target="../media/image5.png"/><Relationship Id="rId9" Type="http://schemas.openxmlformats.org/officeDocument/2006/relationships/image" Target="../media/image14.png"/><Relationship Id="rId5" Type="http://schemas.openxmlformats.org/officeDocument/2006/relationships/image" Target="../media/image6.png"/><Relationship Id="rId6" Type="http://schemas.openxmlformats.org/officeDocument/2006/relationships/image" Target="../media/image9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3568988" y="0"/>
            <a:ext cx="4704486" cy="10287000"/>
          </a:xfrm>
          <a:custGeom>
            <a:rect b="b" l="l" r="r" t="t"/>
            <a:pathLst>
              <a:path extrusionOk="0" h="10287000" w="4704486">
                <a:moveTo>
                  <a:pt x="0" y="0"/>
                </a:moveTo>
                <a:lnTo>
                  <a:pt x="4704486" y="0"/>
                </a:lnTo>
                <a:lnTo>
                  <a:pt x="47044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826383" y="208929"/>
            <a:ext cx="1805464" cy="2008918"/>
          </a:xfrm>
          <a:custGeom>
            <a:rect b="b" l="l" r="r" t="t"/>
            <a:pathLst>
              <a:path extrusionOk="0" h="2678557" w="2407285">
                <a:moveTo>
                  <a:pt x="0" y="0"/>
                </a:moveTo>
                <a:lnTo>
                  <a:pt x="2407285" y="0"/>
                </a:lnTo>
                <a:lnTo>
                  <a:pt x="2407285" y="2678557"/>
                </a:lnTo>
                <a:lnTo>
                  <a:pt x="0" y="2678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2591" y="9555417"/>
            <a:ext cx="18106644" cy="731615"/>
          </a:xfrm>
          <a:custGeom>
            <a:rect b="b" l="l" r="r" t="t"/>
            <a:pathLst>
              <a:path extrusionOk="0" h="975487" w="24142192">
                <a:moveTo>
                  <a:pt x="0" y="0"/>
                </a:moveTo>
                <a:lnTo>
                  <a:pt x="24142192" y="0"/>
                </a:lnTo>
                <a:lnTo>
                  <a:pt x="24142192" y="975487"/>
                </a:lnTo>
                <a:lnTo>
                  <a:pt x="0" y="975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4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rot="-5400000">
            <a:off x="-4869682" y="4892038"/>
            <a:ext cx="10287000" cy="502920"/>
          </a:xfrm>
          <a:custGeom>
            <a:rect b="b" l="l" r="r" t="t"/>
            <a:pathLst>
              <a:path extrusionOk="0" h="670560" w="13716000">
                <a:moveTo>
                  <a:pt x="0" y="0"/>
                </a:moveTo>
                <a:lnTo>
                  <a:pt x="13716000" y="0"/>
                </a:lnTo>
                <a:lnTo>
                  <a:pt x="13716000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" l="-39516" r="-3951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 rot="-5400000">
            <a:off x="12851825" y="4892038"/>
            <a:ext cx="10287000" cy="502920"/>
          </a:xfrm>
          <a:custGeom>
            <a:rect b="b" l="l" r="r" t="t"/>
            <a:pathLst>
              <a:path extrusionOk="0" h="670560" w="13716000">
                <a:moveTo>
                  <a:pt x="0" y="0"/>
                </a:moveTo>
                <a:lnTo>
                  <a:pt x="13716000" y="0"/>
                </a:lnTo>
                <a:lnTo>
                  <a:pt x="13716000" y="670560"/>
                </a:lnTo>
                <a:lnTo>
                  <a:pt x="0" y="6705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" l="-39516" r="-39516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525322" y="6312525"/>
            <a:ext cx="6246376" cy="4114800"/>
          </a:xfrm>
          <a:custGeom>
            <a:rect b="b" l="l" r="r" t="t"/>
            <a:pathLst>
              <a:path extrusionOk="0" h="4114800" w="6246376">
                <a:moveTo>
                  <a:pt x="0" y="0"/>
                </a:moveTo>
                <a:lnTo>
                  <a:pt x="6246375" y="0"/>
                </a:lnTo>
                <a:lnTo>
                  <a:pt x="62463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3648510" y="3127471"/>
            <a:ext cx="3860192" cy="3044726"/>
          </a:xfrm>
          <a:custGeom>
            <a:rect b="b" l="l" r="r" t="t"/>
            <a:pathLst>
              <a:path extrusionOk="0" h="3044726" w="3860192">
                <a:moveTo>
                  <a:pt x="0" y="0"/>
                </a:moveTo>
                <a:lnTo>
                  <a:pt x="3860192" y="0"/>
                </a:lnTo>
                <a:lnTo>
                  <a:pt x="3860192" y="3044727"/>
                </a:lnTo>
                <a:lnTo>
                  <a:pt x="0" y="30447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9249975" y="2641882"/>
            <a:ext cx="4020314" cy="3226302"/>
          </a:xfrm>
          <a:custGeom>
            <a:rect b="b" l="l" r="r" t="t"/>
            <a:pathLst>
              <a:path extrusionOk="0" h="3226302" w="4020314">
                <a:moveTo>
                  <a:pt x="0" y="0"/>
                </a:moveTo>
                <a:lnTo>
                  <a:pt x="4020314" y="0"/>
                </a:lnTo>
                <a:lnTo>
                  <a:pt x="4020314" y="3226302"/>
                </a:lnTo>
                <a:lnTo>
                  <a:pt x="0" y="32263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4229778" y="5634508"/>
            <a:ext cx="3029522" cy="4114800"/>
          </a:xfrm>
          <a:custGeom>
            <a:rect b="b" l="l" r="r" t="t"/>
            <a:pathLst>
              <a:path extrusionOk="0" h="4114800" w="3029522">
                <a:moveTo>
                  <a:pt x="0" y="0"/>
                </a:moveTo>
                <a:lnTo>
                  <a:pt x="3029522" y="0"/>
                </a:lnTo>
                <a:lnTo>
                  <a:pt x="30295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8297364" y="6172198"/>
            <a:ext cx="4406747" cy="4114800"/>
          </a:xfrm>
          <a:custGeom>
            <a:rect b="b" l="l" r="r" t="t"/>
            <a:pathLst>
              <a:path extrusionOk="0" h="4114800" w="4406747">
                <a:moveTo>
                  <a:pt x="0" y="0"/>
                </a:moveTo>
                <a:lnTo>
                  <a:pt x="4406747" y="0"/>
                </a:lnTo>
                <a:lnTo>
                  <a:pt x="440674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776400" y="1009650"/>
            <a:ext cx="83613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800">
                <a:solidFill>
                  <a:srgbClr val="4472C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Química 2027 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4472C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 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2"/>
          <p:cNvGrpSpPr/>
          <p:nvPr/>
        </p:nvGrpSpPr>
        <p:grpSpPr>
          <a:xfrm>
            <a:off x="2862483" y="591326"/>
            <a:ext cx="13261588" cy="2759581"/>
            <a:chOff x="0" y="0"/>
            <a:chExt cx="17682118" cy="3679442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17682118" cy="3679442"/>
            </a:xfrm>
            <a:custGeom>
              <a:rect b="b" l="l" r="r" t="t"/>
              <a:pathLst>
                <a:path extrusionOk="0" h="3679442" w="17682118">
                  <a:moveTo>
                    <a:pt x="0" y="0"/>
                  </a:moveTo>
                  <a:lnTo>
                    <a:pt x="17682118" y="0"/>
                  </a:lnTo>
                  <a:lnTo>
                    <a:pt x="17682118" y="3679442"/>
                  </a:lnTo>
                  <a:lnTo>
                    <a:pt x="0" y="367944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0" y="47625"/>
              <a:ext cx="17682118" cy="3631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4472C4"/>
                  </a:solidFill>
                  <a:latin typeface="Tahoma"/>
                  <a:ea typeface="Tahoma"/>
                  <a:cs typeface="Tahoma"/>
                  <a:sym typeface="Tahoma"/>
                </a:rPr>
                <a:t>Química ¿De qué se trata? </a:t>
              </a:r>
              <a:endParaRPr/>
            </a:p>
            <a:p>
              <a:pPr indent="0" lvl="0" marL="0" marR="0" rtl="0" algn="l">
                <a:lnSpc>
                  <a:spcPct val="19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4472C4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600">
                  <a:solidFill>
                    <a:srgbClr val="4472C4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     </a:t>
              </a:r>
              <a:endParaRPr/>
            </a:p>
          </p:txBody>
        </p:sp>
      </p:grpSp>
      <p:sp>
        <p:nvSpPr>
          <p:cNvPr id="102" name="Google Shape;102;p2"/>
          <p:cNvSpPr/>
          <p:nvPr/>
        </p:nvSpPr>
        <p:spPr>
          <a:xfrm>
            <a:off x="494258" y="250760"/>
            <a:ext cx="1522762" cy="1694402"/>
          </a:xfrm>
          <a:custGeom>
            <a:rect b="b" l="l" r="r" t="t"/>
            <a:pathLst>
              <a:path extrusionOk="0" h="2259203" w="2030349">
                <a:moveTo>
                  <a:pt x="0" y="0"/>
                </a:moveTo>
                <a:lnTo>
                  <a:pt x="2030349" y="0"/>
                </a:lnTo>
                <a:lnTo>
                  <a:pt x="2030349" y="2259203"/>
                </a:lnTo>
                <a:lnTo>
                  <a:pt x="0" y="22592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1" l="0" r="-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2"/>
          <p:cNvGrpSpPr/>
          <p:nvPr/>
        </p:nvGrpSpPr>
        <p:grpSpPr>
          <a:xfrm>
            <a:off x="484733" y="2183547"/>
            <a:ext cx="13063348" cy="2615375"/>
            <a:chOff x="0" y="-57150"/>
            <a:chExt cx="17417796" cy="3487166"/>
          </a:xfrm>
        </p:grpSpPr>
        <p:sp>
          <p:nvSpPr>
            <p:cNvPr id="104" name="Google Shape;104;p2"/>
            <p:cNvSpPr/>
            <p:nvPr/>
          </p:nvSpPr>
          <p:spPr>
            <a:xfrm>
              <a:off x="12700" y="12700"/>
              <a:ext cx="17392396" cy="3404616"/>
            </a:xfrm>
            <a:custGeom>
              <a:rect b="b" l="l" r="r" t="t"/>
              <a:pathLst>
                <a:path extrusionOk="0" h="3404616" w="17392396">
                  <a:moveTo>
                    <a:pt x="0" y="567436"/>
                  </a:moveTo>
                  <a:cubicBezTo>
                    <a:pt x="0" y="254000"/>
                    <a:pt x="255524" y="0"/>
                    <a:pt x="570865" y="0"/>
                  </a:cubicBezTo>
                  <a:lnTo>
                    <a:pt x="16821531" y="0"/>
                  </a:lnTo>
                  <a:cubicBezTo>
                    <a:pt x="17136745" y="0"/>
                    <a:pt x="17392396" y="254000"/>
                    <a:pt x="17392396" y="567436"/>
                  </a:cubicBezTo>
                  <a:lnTo>
                    <a:pt x="17392396" y="2837180"/>
                  </a:lnTo>
                  <a:cubicBezTo>
                    <a:pt x="17392396" y="3150616"/>
                    <a:pt x="17136872" y="3404616"/>
                    <a:pt x="16821531" y="3404616"/>
                  </a:cubicBezTo>
                  <a:lnTo>
                    <a:pt x="570865" y="3404616"/>
                  </a:lnTo>
                  <a:cubicBezTo>
                    <a:pt x="255524" y="3404616"/>
                    <a:pt x="0" y="3150489"/>
                    <a:pt x="0" y="2837180"/>
                  </a:cubicBez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0" y="0"/>
              <a:ext cx="17417796" cy="3430016"/>
            </a:xfrm>
            <a:custGeom>
              <a:rect b="b" l="l" r="r" t="t"/>
              <a:pathLst>
                <a:path extrusionOk="0" h="3430016" w="17417796">
                  <a:moveTo>
                    <a:pt x="0" y="580136"/>
                  </a:moveTo>
                  <a:cubicBezTo>
                    <a:pt x="0" y="259715"/>
                    <a:pt x="261366" y="0"/>
                    <a:pt x="583565" y="0"/>
                  </a:cubicBezTo>
                  <a:lnTo>
                    <a:pt x="16834231" y="0"/>
                  </a:lnTo>
                  <a:lnTo>
                    <a:pt x="16834231" y="12700"/>
                  </a:lnTo>
                  <a:lnTo>
                    <a:pt x="16834231" y="0"/>
                  </a:lnTo>
                  <a:cubicBezTo>
                    <a:pt x="17156430" y="0"/>
                    <a:pt x="17417796" y="259715"/>
                    <a:pt x="17417796" y="580136"/>
                  </a:cubicBezTo>
                  <a:lnTo>
                    <a:pt x="17405096" y="580136"/>
                  </a:lnTo>
                  <a:lnTo>
                    <a:pt x="17417796" y="580136"/>
                  </a:lnTo>
                  <a:lnTo>
                    <a:pt x="17417796" y="2849880"/>
                  </a:lnTo>
                  <a:lnTo>
                    <a:pt x="17405096" y="2849880"/>
                  </a:lnTo>
                  <a:lnTo>
                    <a:pt x="17417796" y="2849880"/>
                  </a:lnTo>
                  <a:cubicBezTo>
                    <a:pt x="17417796" y="3170301"/>
                    <a:pt x="17156430" y="3430016"/>
                    <a:pt x="16834231" y="3430016"/>
                  </a:cubicBezTo>
                  <a:lnTo>
                    <a:pt x="16834231" y="3417316"/>
                  </a:lnTo>
                  <a:lnTo>
                    <a:pt x="16834231" y="3430016"/>
                  </a:lnTo>
                  <a:lnTo>
                    <a:pt x="583565" y="3430016"/>
                  </a:lnTo>
                  <a:lnTo>
                    <a:pt x="583565" y="3417316"/>
                  </a:lnTo>
                  <a:lnTo>
                    <a:pt x="583565" y="3430016"/>
                  </a:lnTo>
                  <a:cubicBezTo>
                    <a:pt x="261366" y="3430016"/>
                    <a:pt x="0" y="3170301"/>
                    <a:pt x="0" y="2849880"/>
                  </a:cubicBezTo>
                  <a:lnTo>
                    <a:pt x="0" y="580136"/>
                  </a:lnTo>
                  <a:lnTo>
                    <a:pt x="12700" y="580136"/>
                  </a:lnTo>
                  <a:lnTo>
                    <a:pt x="0" y="580136"/>
                  </a:lnTo>
                  <a:moveTo>
                    <a:pt x="25400" y="580136"/>
                  </a:moveTo>
                  <a:lnTo>
                    <a:pt x="25400" y="2849880"/>
                  </a:lnTo>
                  <a:lnTo>
                    <a:pt x="12700" y="2849880"/>
                  </a:lnTo>
                  <a:lnTo>
                    <a:pt x="25400" y="2849880"/>
                  </a:lnTo>
                  <a:cubicBezTo>
                    <a:pt x="25400" y="3156204"/>
                    <a:pt x="275209" y="3404616"/>
                    <a:pt x="583565" y="3404616"/>
                  </a:cubicBezTo>
                  <a:lnTo>
                    <a:pt x="16834231" y="3404616"/>
                  </a:lnTo>
                  <a:cubicBezTo>
                    <a:pt x="17142588" y="3404616"/>
                    <a:pt x="17392396" y="3156204"/>
                    <a:pt x="17392396" y="2849880"/>
                  </a:cubicBezTo>
                  <a:lnTo>
                    <a:pt x="17392396" y="580136"/>
                  </a:lnTo>
                  <a:cubicBezTo>
                    <a:pt x="17392396" y="273812"/>
                    <a:pt x="17142588" y="25400"/>
                    <a:pt x="16834231" y="25400"/>
                  </a:cubicBezTo>
                  <a:lnTo>
                    <a:pt x="583565" y="25400"/>
                  </a:lnTo>
                  <a:lnTo>
                    <a:pt x="583565" y="12700"/>
                  </a:lnTo>
                  <a:lnTo>
                    <a:pt x="583565" y="25400"/>
                  </a:lnTo>
                  <a:cubicBezTo>
                    <a:pt x="275209" y="25400"/>
                    <a:pt x="25400" y="273812"/>
                    <a:pt x="25400" y="580136"/>
                  </a:cubicBez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0" y="-57150"/>
              <a:ext cx="17417722" cy="3487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Estudiar </a:t>
              </a:r>
              <a:r>
                <a:rPr b="1"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química: Esta asignatura promueve que los estudiantes aprendan y profundicen en conocimientos propios de la química y que desarrollen las habilidades y actitudes necesarias para entender y relacionarse con y en el mundo que los rodea.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9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384078" y="5023457"/>
            <a:ext cx="5305521" cy="5039105"/>
            <a:chOff x="0" y="-66675"/>
            <a:chExt cx="7074027" cy="6718808"/>
          </a:xfrm>
        </p:grpSpPr>
        <p:sp>
          <p:nvSpPr>
            <p:cNvPr id="108" name="Google Shape;108;p2"/>
            <p:cNvSpPr/>
            <p:nvPr/>
          </p:nvSpPr>
          <p:spPr>
            <a:xfrm>
              <a:off x="12700" y="12700"/>
              <a:ext cx="7048627" cy="6626733"/>
            </a:xfrm>
            <a:custGeom>
              <a:rect b="b" l="l" r="r" t="t"/>
              <a:pathLst>
                <a:path extrusionOk="0" h="6626733" w="7048627">
                  <a:moveTo>
                    <a:pt x="1104773" y="0"/>
                  </a:moveTo>
                  <a:lnTo>
                    <a:pt x="7048627" y="0"/>
                  </a:lnTo>
                  <a:lnTo>
                    <a:pt x="7048627" y="5522214"/>
                  </a:lnTo>
                  <a:cubicBezTo>
                    <a:pt x="7048627" y="6132195"/>
                    <a:pt x="6553962" y="6626733"/>
                    <a:pt x="5943854" y="6626733"/>
                  </a:cubicBezTo>
                  <a:lnTo>
                    <a:pt x="0" y="6626733"/>
                  </a:lnTo>
                  <a:lnTo>
                    <a:pt x="0" y="1104519"/>
                  </a:lnTo>
                  <a:cubicBezTo>
                    <a:pt x="0" y="494538"/>
                    <a:pt x="494665" y="0"/>
                    <a:pt x="1104773" y="0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0" y="0"/>
              <a:ext cx="7074027" cy="6652133"/>
            </a:xfrm>
            <a:custGeom>
              <a:rect b="b" l="l" r="r" t="t"/>
              <a:pathLst>
                <a:path extrusionOk="0" h="6652133" w="7074027">
                  <a:moveTo>
                    <a:pt x="1117473" y="0"/>
                  </a:moveTo>
                  <a:lnTo>
                    <a:pt x="7061327" y="0"/>
                  </a:lnTo>
                  <a:cubicBezTo>
                    <a:pt x="7068312" y="0"/>
                    <a:pt x="7074027" y="5715"/>
                    <a:pt x="7074027" y="12700"/>
                  </a:cubicBezTo>
                  <a:lnTo>
                    <a:pt x="7074027" y="5534914"/>
                  </a:lnTo>
                  <a:lnTo>
                    <a:pt x="7061327" y="5534914"/>
                  </a:lnTo>
                  <a:lnTo>
                    <a:pt x="7074027" y="5534914"/>
                  </a:lnTo>
                  <a:cubicBezTo>
                    <a:pt x="7074027" y="6151880"/>
                    <a:pt x="6573774" y="6652133"/>
                    <a:pt x="5956554" y="6652133"/>
                  </a:cubicBezTo>
                  <a:lnTo>
                    <a:pt x="5956554" y="6639433"/>
                  </a:lnTo>
                  <a:lnTo>
                    <a:pt x="5956554" y="6652133"/>
                  </a:lnTo>
                  <a:lnTo>
                    <a:pt x="12700" y="6652133"/>
                  </a:lnTo>
                  <a:cubicBezTo>
                    <a:pt x="5715" y="6652133"/>
                    <a:pt x="0" y="6646418"/>
                    <a:pt x="0" y="6639433"/>
                  </a:cubicBezTo>
                  <a:lnTo>
                    <a:pt x="0" y="1117219"/>
                  </a:lnTo>
                  <a:lnTo>
                    <a:pt x="12700" y="1117219"/>
                  </a:lnTo>
                  <a:lnTo>
                    <a:pt x="0" y="1117219"/>
                  </a:lnTo>
                  <a:cubicBezTo>
                    <a:pt x="0" y="500126"/>
                    <a:pt x="500253" y="0"/>
                    <a:pt x="1117473" y="0"/>
                  </a:cubicBezTo>
                  <a:cubicBezTo>
                    <a:pt x="1119886" y="0"/>
                    <a:pt x="1122299" y="635"/>
                    <a:pt x="1124331" y="2032"/>
                  </a:cubicBezTo>
                  <a:lnTo>
                    <a:pt x="1117473" y="12700"/>
                  </a:lnTo>
                  <a:lnTo>
                    <a:pt x="1117473" y="0"/>
                  </a:lnTo>
                  <a:moveTo>
                    <a:pt x="1117473" y="25400"/>
                  </a:moveTo>
                  <a:cubicBezTo>
                    <a:pt x="1115060" y="25400"/>
                    <a:pt x="1112647" y="24765"/>
                    <a:pt x="1110615" y="23368"/>
                  </a:cubicBezTo>
                  <a:lnTo>
                    <a:pt x="1117473" y="12700"/>
                  </a:lnTo>
                  <a:lnTo>
                    <a:pt x="1117473" y="25400"/>
                  </a:lnTo>
                  <a:cubicBezTo>
                    <a:pt x="514350" y="25400"/>
                    <a:pt x="25400" y="514223"/>
                    <a:pt x="25400" y="1117219"/>
                  </a:cubicBezTo>
                  <a:lnTo>
                    <a:pt x="25400" y="6639433"/>
                  </a:lnTo>
                  <a:lnTo>
                    <a:pt x="12700" y="6639433"/>
                  </a:lnTo>
                  <a:lnTo>
                    <a:pt x="12700" y="6626733"/>
                  </a:lnTo>
                  <a:lnTo>
                    <a:pt x="5956554" y="6626733"/>
                  </a:lnTo>
                  <a:cubicBezTo>
                    <a:pt x="6559677" y="6626733"/>
                    <a:pt x="7048627" y="6137910"/>
                    <a:pt x="7048627" y="5534914"/>
                  </a:cubicBezTo>
                  <a:lnTo>
                    <a:pt x="7048627" y="12700"/>
                  </a:lnTo>
                  <a:lnTo>
                    <a:pt x="7061327" y="12700"/>
                  </a:lnTo>
                  <a:lnTo>
                    <a:pt x="7061327" y="25400"/>
                  </a:lnTo>
                  <a:lnTo>
                    <a:pt x="1117473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0" y="-66675"/>
              <a:ext cx="7073978" cy="6718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99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¿Qué se profundiza?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Comprender los principios de la termodinámica y la cinética química como conceptos que ayudan a explicar el mundo natural.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p2"/>
          <p:cNvGrpSpPr/>
          <p:nvPr/>
        </p:nvGrpSpPr>
        <p:grpSpPr>
          <a:xfrm>
            <a:off x="6073925" y="4917646"/>
            <a:ext cx="6150908" cy="5144900"/>
            <a:chOff x="0" y="-57150"/>
            <a:chExt cx="8201210" cy="6859868"/>
          </a:xfrm>
        </p:grpSpPr>
        <p:sp>
          <p:nvSpPr>
            <p:cNvPr id="112" name="Google Shape;112;p2"/>
            <p:cNvSpPr/>
            <p:nvPr/>
          </p:nvSpPr>
          <p:spPr>
            <a:xfrm>
              <a:off x="12700" y="12700"/>
              <a:ext cx="8175752" cy="6777228"/>
            </a:xfrm>
            <a:custGeom>
              <a:rect b="b" l="l" r="r" t="t"/>
              <a:pathLst>
                <a:path extrusionOk="0" h="6777228" w="8175752">
                  <a:moveTo>
                    <a:pt x="1130300" y="0"/>
                  </a:moveTo>
                  <a:lnTo>
                    <a:pt x="8175752" y="0"/>
                  </a:lnTo>
                  <a:lnTo>
                    <a:pt x="8175752" y="5647690"/>
                  </a:lnTo>
                  <a:cubicBezTo>
                    <a:pt x="8175752" y="6271514"/>
                    <a:pt x="7669657" y="6777228"/>
                    <a:pt x="7045452" y="6777228"/>
                  </a:cubicBezTo>
                  <a:lnTo>
                    <a:pt x="0" y="6777228"/>
                  </a:lnTo>
                  <a:lnTo>
                    <a:pt x="0" y="1129538"/>
                  </a:lnTo>
                  <a:cubicBezTo>
                    <a:pt x="0" y="505714"/>
                    <a:pt x="506095" y="0"/>
                    <a:pt x="1130300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0" y="0"/>
              <a:ext cx="8201152" cy="6802628"/>
            </a:xfrm>
            <a:custGeom>
              <a:rect b="b" l="l" r="r" t="t"/>
              <a:pathLst>
                <a:path extrusionOk="0" h="6802628" w="8201152">
                  <a:moveTo>
                    <a:pt x="1143000" y="0"/>
                  </a:moveTo>
                  <a:lnTo>
                    <a:pt x="8188452" y="0"/>
                  </a:lnTo>
                  <a:cubicBezTo>
                    <a:pt x="8195437" y="0"/>
                    <a:pt x="8201152" y="5715"/>
                    <a:pt x="8201152" y="12700"/>
                  </a:cubicBezTo>
                  <a:lnTo>
                    <a:pt x="8201152" y="5660390"/>
                  </a:lnTo>
                  <a:lnTo>
                    <a:pt x="8188452" y="5660390"/>
                  </a:lnTo>
                  <a:lnTo>
                    <a:pt x="8201152" y="5660390"/>
                  </a:lnTo>
                  <a:cubicBezTo>
                    <a:pt x="8201152" y="6291199"/>
                    <a:pt x="7689469" y="6802628"/>
                    <a:pt x="7058152" y="6802628"/>
                  </a:cubicBezTo>
                  <a:lnTo>
                    <a:pt x="7058152" y="6789928"/>
                  </a:lnTo>
                  <a:lnTo>
                    <a:pt x="7058152" y="6802628"/>
                  </a:lnTo>
                  <a:lnTo>
                    <a:pt x="12700" y="6802628"/>
                  </a:lnTo>
                  <a:cubicBezTo>
                    <a:pt x="5715" y="6802628"/>
                    <a:pt x="0" y="6796913"/>
                    <a:pt x="0" y="6789928"/>
                  </a:cubicBezTo>
                  <a:lnTo>
                    <a:pt x="0" y="1142238"/>
                  </a:lnTo>
                  <a:lnTo>
                    <a:pt x="12700" y="1142238"/>
                  </a:lnTo>
                  <a:lnTo>
                    <a:pt x="0" y="1142238"/>
                  </a:lnTo>
                  <a:cubicBezTo>
                    <a:pt x="0" y="511429"/>
                    <a:pt x="511683" y="0"/>
                    <a:pt x="1143000" y="0"/>
                  </a:cubicBezTo>
                  <a:cubicBezTo>
                    <a:pt x="1145413" y="0"/>
                    <a:pt x="1147826" y="762"/>
                    <a:pt x="1149858" y="2032"/>
                  </a:cubicBezTo>
                  <a:lnTo>
                    <a:pt x="1143000" y="12700"/>
                  </a:lnTo>
                  <a:lnTo>
                    <a:pt x="1143000" y="0"/>
                  </a:lnTo>
                  <a:moveTo>
                    <a:pt x="1143000" y="25400"/>
                  </a:moveTo>
                  <a:cubicBezTo>
                    <a:pt x="1140587" y="25400"/>
                    <a:pt x="1138174" y="24638"/>
                    <a:pt x="1136142" y="23368"/>
                  </a:cubicBezTo>
                  <a:lnTo>
                    <a:pt x="1143000" y="12700"/>
                  </a:lnTo>
                  <a:lnTo>
                    <a:pt x="1143000" y="25400"/>
                  </a:lnTo>
                  <a:cubicBezTo>
                    <a:pt x="525780" y="25400"/>
                    <a:pt x="25400" y="525399"/>
                    <a:pt x="25400" y="1142238"/>
                  </a:cubicBezTo>
                  <a:lnTo>
                    <a:pt x="25400" y="6789928"/>
                  </a:lnTo>
                  <a:lnTo>
                    <a:pt x="12700" y="6789928"/>
                  </a:lnTo>
                  <a:lnTo>
                    <a:pt x="12700" y="6777228"/>
                  </a:lnTo>
                  <a:lnTo>
                    <a:pt x="7058152" y="6777228"/>
                  </a:lnTo>
                  <a:cubicBezTo>
                    <a:pt x="7675372" y="6777228"/>
                    <a:pt x="8175752" y="6277229"/>
                    <a:pt x="8175752" y="5660390"/>
                  </a:cubicBezTo>
                  <a:lnTo>
                    <a:pt x="8175752" y="12700"/>
                  </a:lnTo>
                  <a:lnTo>
                    <a:pt x="8188452" y="12700"/>
                  </a:lnTo>
                  <a:lnTo>
                    <a:pt x="8188452" y="25400"/>
                  </a:lnTo>
                  <a:lnTo>
                    <a:pt x="11430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0" y="-57150"/>
              <a:ext cx="8201210" cy="68598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99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¿Qué se amplía?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 promueve el desarrollo de habilidades científicas como Observar, Formular Hipótesis, investigar, experimentar, analizar, comunicar  y   formular explicaciones con argumentos frente a diversos fenómenos contextuales.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" name="Google Shape;115;p2"/>
          <p:cNvGrpSpPr/>
          <p:nvPr/>
        </p:nvGrpSpPr>
        <p:grpSpPr>
          <a:xfrm>
            <a:off x="12387588" y="5141493"/>
            <a:ext cx="5323645" cy="5191629"/>
            <a:chOff x="0" y="-57150"/>
            <a:chExt cx="7098194" cy="6922171"/>
          </a:xfrm>
        </p:grpSpPr>
        <p:sp>
          <p:nvSpPr>
            <p:cNvPr id="116" name="Google Shape;116;p2"/>
            <p:cNvSpPr/>
            <p:nvPr/>
          </p:nvSpPr>
          <p:spPr>
            <a:xfrm>
              <a:off x="13596" y="12816"/>
              <a:ext cx="7070946" cy="6839297"/>
            </a:xfrm>
            <a:custGeom>
              <a:rect b="b" l="l" r="r" t="t"/>
              <a:pathLst>
                <a:path extrusionOk="0" h="6839297" w="7070946">
                  <a:moveTo>
                    <a:pt x="1178468" y="0"/>
                  </a:moveTo>
                  <a:lnTo>
                    <a:pt x="7070946" y="0"/>
                  </a:lnTo>
                  <a:lnTo>
                    <a:pt x="7070946" y="5728252"/>
                  </a:lnTo>
                  <a:cubicBezTo>
                    <a:pt x="7070946" y="6341897"/>
                    <a:pt x="6543300" y="6839298"/>
                    <a:pt x="5892478" y="6839298"/>
                  </a:cubicBezTo>
                  <a:lnTo>
                    <a:pt x="0" y="6839298"/>
                  </a:lnTo>
                  <a:lnTo>
                    <a:pt x="0" y="1111047"/>
                  </a:lnTo>
                  <a:cubicBezTo>
                    <a:pt x="0" y="497401"/>
                    <a:pt x="527646" y="0"/>
                    <a:pt x="1178468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0" y="0"/>
              <a:ext cx="7098137" cy="6864930"/>
            </a:xfrm>
            <a:custGeom>
              <a:rect b="b" l="l" r="r" t="t"/>
              <a:pathLst>
                <a:path extrusionOk="0" h="6864930" w="7098137">
                  <a:moveTo>
                    <a:pt x="1192064" y="0"/>
                  </a:moveTo>
                  <a:lnTo>
                    <a:pt x="7084542" y="0"/>
                  </a:lnTo>
                  <a:cubicBezTo>
                    <a:pt x="7092019" y="0"/>
                    <a:pt x="7098137" y="5767"/>
                    <a:pt x="7098137" y="12816"/>
                  </a:cubicBezTo>
                  <a:lnTo>
                    <a:pt x="7098137" y="5741068"/>
                  </a:lnTo>
                  <a:lnTo>
                    <a:pt x="7084542" y="5741068"/>
                  </a:lnTo>
                  <a:lnTo>
                    <a:pt x="7098137" y="5741068"/>
                  </a:lnTo>
                  <a:cubicBezTo>
                    <a:pt x="7098137" y="6361762"/>
                    <a:pt x="6564373" y="6864930"/>
                    <a:pt x="5906074" y="6864930"/>
                  </a:cubicBezTo>
                  <a:lnTo>
                    <a:pt x="5906074" y="6852114"/>
                  </a:lnTo>
                  <a:lnTo>
                    <a:pt x="5906074" y="6864930"/>
                  </a:lnTo>
                  <a:lnTo>
                    <a:pt x="13596" y="6864930"/>
                  </a:lnTo>
                  <a:cubicBezTo>
                    <a:pt x="6118" y="6864930"/>
                    <a:pt x="0" y="6859163"/>
                    <a:pt x="0" y="6852114"/>
                  </a:cubicBezTo>
                  <a:lnTo>
                    <a:pt x="0" y="1123863"/>
                  </a:lnTo>
                  <a:lnTo>
                    <a:pt x="13596" y="1123863"/>
                  </a:lnTo>
                  <a:lnTo>
                    <a:pt x="0" y="1123863"/>
                  </a:lnTo>
                  <a:cubicBezTo>
                    <a:pt x="0" y="503168"/>
                    <a:pt x="533764" y="0"/>
                    <a:pt x="1192064" y="0"/>
                  </a:cubicBezTo>
                  <a:cubicBezTo>
                    <a:pt x="1196279" y="0"/>
                    <a:pt x="1200221" y="1794"/>
                    <a:pt x="1202804" y="4998"/>
                  </a:cubicBezTo>
                  <a:lnTo>
                    <a:pt x="1192064" y="12816"/>
                  </a:lnTo>
                  <a:lnTo>
                    <a:pt x="1192064" y="0"/>
                  </a:lnTo>
                  <a:moveTo>
                    <a:pt x="1192064" y="25633"/>
                  </a:moveTo>
                  <a:cubicBezTo>
                    <a:pt x="1187849" y="25633"/>
                    <a:pt x="1183907" y="23838"/>
                    <a:pt x="1181323" y="20634"/>
                  </a:cubicBezTo>
                  <a:lnTo>
                    <a:pt x="1192064" y="12816"/>
                  </a:lnTo>
                  <a:lnTo>
                    <a:pt x="1192064" y="25633"/>
                  </a:lnTo>
                  <a:cubicBezTo>
                    <a:pt x="548719" y="25633"/>
                    <a:pt x="27191" y="517395"/>
                    <a:pt x="27191" y="1123863"/>
                  </a:cubicBezTo>
                  <a:lnTo>
                    <a:pt x="27191" y="6852242"/>
                  </a:lnTo>
                  <a:lnTo>
                    <a:pt x="13596" y="6852242"/>
                  </a:lnTo>
                  <a:lnTo>
                    <a:pt x="13596" y="6839426"/>
                  </a:lnTo>
                  <a:lnTo>
                    <a:pt x="5906073" y="6839426"/>
                  </a:lnTo>
                  <a:cubicBezTo>
                    <a:pt x="6549418" y="6839426"/>
                    <a:pt x="7070946" y="6347664"/>
                    <a:pt x="7070946" y="5741196"/>
                  </a:cubicBezTo>
                  <a:lnTo>
                    <a:pt x="7070946" y="12816"/>
                  </a:lnTo>
                  <a:lnTo>
                    <a:pt x="7084542" y="12816"/>
                  </a:lnTo>
                  <a:lnTo>
                    <a:pt x="7084542" y="25633"/>
                  </a:lnTo>
                  <a:lnTo>
                    <a:pt x="1192064" y="25633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0" y="-57150"/>
              <a:ext cx="7098194" cy="69221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99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¿Qué se complejiza?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 pretende potenciar el desarrollo de actitudes que les permitan abordar problemas contingentes de forma integrada, basándose en el análisis de evidencia y considerando la relación entre ciencia, tecnología, sociedad y medio ambiente.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9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" name="Google Shape;119;p2"/>
          <p:cNvSpPr/>
          <p:nvPr/>
        </p:nvSpPr>
        <p:spPr>
          <a:xfrm>
            <a:off x="14281553" y="1028700"/>
            <a:ext cx="2558059" cy="2791879"/>
          </a:xfrm>
          <a:custGeom>
            <a:rect b="b" l="l" r="r" t="t"/>
            <a:pathLst>
              <a:path extrusionOk="0" h="2791879" w="2558059">
                <a:moveTo>
                  <a:pt x="0" y="0"/>
                </a:moveTo>
                <a:lnTo>
                  <a:pt x="2558059" y="0"/>
                </a:lnTo>
                <a:lnTo>
                  <a:pt x="2558059" y="2791879"/>
                </a:lnTo>
                <a:lnTo>
                  <a:pt x="0" y="27918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3"/>
          <p:cNvGrpSpPr/>
          <p:nvPr/>
        </p:nvGrpSpPr>
        <p:grpSpPr>
          <a:xfrm>
            <a:off x="2862484" y="518292"/>
            <a:ext cx="14597176" cy="2490683"/>
            <a:chOff x="0" y="0"/>
            <a:chExt cx="19462902" cy="3320910"/>
          </a:xfrm>
        </p:grpSpPr>
        <p:sp>
          <p:nvSpPr>
            <p:cNvPr id="125" name="Google Shape;125;p3"/>
            <p:cNvSpPr/>
            <p:nvPr/>
          </p:nvSpPr>
          <p:spPr>
            <a:xfrm>
              <a:off x="0" y="0"/>
              <a:ext cx="19462902" cy="3320910"/>
            </a:xfrm>
            <a:custGeom>
              <a:rect b="b" l="l" r="r" t="t"/>
              <a:pathLst>
                <a:path extrusionOk="0" h="3320910" w="19462902">
                  <a:moveTo>
                    <a:pt x="0" y="0"/>
                  </a:moveTo>
                  <a:lnTo>
                    <a:pt x="19462902" y="0"/>
                  </a:lnTo>
                  <a:lnTo>
                    <a:pt x="19462902" y="3320910"/>
                  </a:lnTo>
                  <a:lnTo>
                    <a:pt x="0" y="332091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47625"/>
              <a:ext cx="19462902" cy="3273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4472C4"/>
                  </a:solidFill>
                  <a:latin typeface="Tahoma"/>
                  <a:ea typeface="Tahoma"/>
                  <a:cs typeface="Tahoma"/>
                  <a:sym typeface="Tahoma"/>
                </a:rPr>
                <a:t>¿Qué habilidades desarrollarás con la asignatura y qué conductas de entrada debes tener para ello?</a:t>
              </a:r>
              <a:endParaRPr/>
            </a:p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6600">
                  <a:solidFill>
                    <a:srgbClr val="4472C4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     </a:t>
              </a:r>
              <a:endParaRPr/>
            </a:p>
          </p:txBody>
        </p:sp>
      </p:grpSp>
      <p:sp>
        <p:nvSpPr>
          <p:cNvPr id="127" name="Google Shape;127;p3"/>
          <p:cNvSpPr/>
          <p:nvPr/>
        </p:nvSpPr>
        <p:spPr>
          <a:xfrm>
            <a:off x="494258" y="250758"/>
            <a:ext cx="1659922" cy="1846993"/>
          </a:xfrm>
          <a:custGeom>
            <a:rect b="b" l="l" r="r" t="t"/>
            <a:pathLst>
              <a:path extrusionOk="0" h="2462657" w="2213229">
                <a:moveTo>
                  <a:pt x="0" y="0"/>
                </a:moveTo>
                <a:lnTo>
                  <a:pt x="2213229" y="0"/>
                </a:lnTo>
                <a:lnTo>
                  <a:pt x="2213229" y="2462657"/>
                </a:lnTo>
                <a:lnTo>
                  <a:pt x="0" y="24626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" name="Google Shape;128;p3"/>
          <p:cNvGrpSpPr/>
          <p:nvPr/>
        </p:nvGrpSpPr>
        <p:grpSpPr>
          <a:xfrm>
            <a:off x="298225" y="2038207"/>
            <a:ext cx="10362247" cy="9614416"/>
            <a:chOff x="0" y="-66675"/>
            <a:chExt cx="13816330" cy="12819222"/>
          </a:xfrm>
        </p:grpSpPr>
        <p:sp>
          <p:nvSpPr>
            <p:cNvPr id="129" name="Google Shape;129;p3"/>
            <p:cNvSpPr/>
            <p:nvPr/>
          </p:nvSpPr>
          <p:spPr>
            <a:xfrm>
              <a:off x="12700" y="15483"/>
              <a:ext cx="13790930" cy="12721471"/>
            </a:xfrm>
            <a:custGeom>
              <a:rect b="b" l="l" r="r" t="t"/>
              <a:pathLst>
                <a:path extrusionOk="0" h="12721471" w="13790930">
                  <a:moveTo>
                    <a:pt x="1740154" y="0"/>
                  </a:moveTo>
                  <a:lnTo>
                    <a:pt x="12050649" y="0"/>
                  </a:lnTo>
                  <a:lnTo>
                    <a:pt x="13790930" y="2120245"/>
                  </a:lnTo>
                  <a:lnTo>
                    <a:pt x="13790930" y="12721471"/>
                  </a:lnTo>
                  <a:lnTo>
                    <a:pt x="0" y="12721471"/>
                  </a:lnTo>
                  <a:lnTo>
                    <a:pt x="0" y="2120245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0" y="0"/>
              <a:ext cx="13816330" cy="12752437"/>
            </a:xfrm>
            <a:custGeom>
              <a:rect b="b" l="l" r="r" t="t"/>
              <a:pathLst>
                <a:path extrusionOk="0" h="12752437" w="13816330">
                  <a:moveTo>
                    <a:pt x="1752854" y="0"/>
                  </a:moveTo>
                  <a:lnTo>
                    <a:pt x="12063349" y="0"/>
                  </a:lnTo>
                  <a:cubicBezTo>
                    <a:pt x="12066778" y="0"/>
                    <a:pt x="12069953" y="1703"/>
                    <a:pt x="12072366" y="4490"/>
                  </a:cubicBezTo>
                  <a:lnTo>
                    <a:pt x="13812520" y="2124735"/>
                  </a:lnTo>
                  <a:cubicBezTo>
                    <a:pt x="13814933" y="2127677"/>
                    <a:pt x="13816203" y="2131548"/>
                    <a:pt x="13816203" y="2135728"/>
                  </a:cubicBezTo>
                  <a:lnTo>
                    <a:pt x="13816203" y="12736954"/>
                  </a:lnTo>
                  <a:lnTo>
                    <a:pt x="13803503" y="12736954"/>
                  </a:lnTo>
                  <a:lnTo>
                    <a:pt x="13803503" y="12721471"/>
                  </a:lnTo>
                  <a:lnTo>
                    <a:pt x="13803503" y="12736954"/>
                  </a:lnTo>
                  <a:lnTo>
                    <a:pt x="13803503" y="12752437"/>
                  </a:lnTo>
                  <a:lnTo>
                    <a:pt x="12700" y="12752437"/>
                  </a:lnTo>
                  <a:lnTo>
                    <a:pt x="12700" y="12736954"/>
                  </a:lnTo>
                  <a:lnTo>
                    <a:pt x="12700" y="12721471"/>
                  </a:lnTo>
                  <a:lnTo>
                    <a:pt x="12700" y="12736954"/>
                  </a:lnTo>
                  <a:lnTo>
                    <a:pt x="0" y="12736954"/>
                  </a:lnTo>
                  <a:lnTo>
                    <a:pt x="0" y="2135728"/>
                  </a:lnTo>
                  <a:cubicBezTo>
                    <a:pt x="0" y="2131548"/>
                    <a:pt x="1397" y="2127677"/>
                    <a:pt x="3683" y="2124735"/>
                  </a:cubicBezTo>
                  <a:lnTo>
                    <a:pt x="1743964" y="4490"/>
                  </a:lnTo>
                  <a:cubicBezTo>
                    <a:pt x="1746377" y="1548"/>
                    <a:pt x="1749552" y="0"/>
                    <a:pt x="1752981" y="0"/>
                  </a:cubicBezTo>
                  <a:moveTo>
                    <a:pt x="1752981" y="30966"/>
                  </a:moveTo>
                  <a:lnTo>
                    <a:pt x="1752981" y="15483"/>
                  </a:lnTo>
                  <a:lnTo>
                    <a:pt x="1761998" y="26476"/>
                  </a:lnTo>
                  <a:lnTo>
                    <a:pt x="21717" y="2146721"/>
                  </a:lnTo>
                  <a:lnTo>
                    <a:pt x="12700" y="2135728"/>
                  </a:lnTo>
                  <a:lnTo>
                    <a:pt x="25400" y="2135728"/>
                  </a:lnTo>
                  <a:lnTo>
                    <a:pt x="25400" y="12736954"/>
                  </a:lnTo>
                  <a:cubicBezTo>
                    <a:pt x="25400" y="12745469"/>
                    <a:pt x="19685" y="12752437"/>
                    <a:pt x="12700" y="12752437"/>
                  </a:cubicBezTo>
                  <a:cubicBezTo>
                    <a:pt x="5715" y="12752437"/>
                    <a:pt x="0" y="12745469"/>
                    <a:pt x="0" y="12736954"/>
                  </a:cubicBezTo>
                  <a:cubicBezTo>
                    <a:pt x="0" y="12728439"/>
                    <a:pt x="5715" y="12721471"/>
                    <a:pt x="12700" y="12721471"/>
                  </a:cubicBezTo>
                  <a:lnTo>
                    <a:pt x="13803630" y="12721471"/>
                  </a:lnTo>
                  <a:cubicBezTo>
                    <a:pt x="13810616" y="12721471"/>
                    <a:pt x="13816330" y="12728439"/>
                    <a:pt x="13816330" y="12736954"/>
                  </a:cubicBezTo>
                  <a:cubicBezTo>
                    <a:pt x="13816330" y="12745469"/>
                    <a:pt x="13810616" y="12752437"/>
                    <a:pt x="13803630" y="12752437"/>
                  </a:cubicBezTo>
                  <a:cubicBezTo>
                    <a:pt x="13796645" y="12752437"/>
                    <a:pt x="13790930" y="12745469"/>
                    <a:pt x="13790930" y="12736954"/>
                  </a:cubicBezTo>
                  <a:lnTo>
                    <a:pt x="13790930" y="2135728"/>
                  </a:lnTo>
                  <a:lnTo>
                    <a:pt x="13803630" y="2135728"/>
                  </a:lnTo>
                  <a:lnTo>
                    <a:pt x="13794614" y="2146721"/>
                  </a:lnTo>
                  <a:lnTo>
                    <a:pt x="12054459" y="26476"/>
                  </a:lnTo>
                  <a:lnTo>
                    <a:pt x="12063476" y="15483"/>
                  </a:lnTo>
                  <a:lnTo>
                    <a:pt x="12063476" y="30966"/>
                  </a:lnTo>
                  <a:lnTo>
                    <a:pt x="1752854" y="30966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0" y="-66675"/>
              <a:ext cx="13816310" cy="12819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20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20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20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99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Habilidades que desarrollarás: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Comprender los principios de la termodinámica y la cinética química como conceptos que ayudan a explicar el mundo natural.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Saber explicar los efectos generados por el cambio climático a nivel de ciclos biogeoquímicos y equilibrios químicos presentes en sistemas naturales, como la atmósfera, los océanos, las aguas dulces y los suelos, y su relación con el desarrollo sostenible. 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099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3"/>
          <p:cNvGrpSpPr/>
          <p:nvPr/>
        </p:nvGrpSpPr>
        <p:grpSpPr>
          <a:xfrm>
            <a:off x="10827915" y="2045351"/>
            <a:ext cx="6973866" cy="7888128"/>
            <a:chOff x="0" y="-57150"/>
            <a:chExt cx="9298488" cy="10517505"/>
          </a:xfrm>
        </p:grpSpPr>
        <p:sp>
          <p:nvSpPr>
            <p:cNvPr id="133" name="Google Shape;133;p3"/>
            <p:cNvSpPr/>
            <p:nvPr/>
          </p:nvSpPr>
          <p:spPr>
            <a:xfrm>
              <a:off x="12700" y="12700"/>
              <a:ext cx="9273032" cy="10434955"/>
            </a:xfrm>
            <a:custGeom>
              <a:rect b="b" l="l" r="r" t="t"/>
              <a:pathLst>
                <a:path extrusionOk="0" h="10434955" w="9273032">
                  <a:moveTo>
                    <a:pt x="0" y="0"/>
                  </a:moveTo>
                  <a:lnTo>
                    <a:pt x="9273032" y="0"/>
                  </a:lnTo>
                  <a:lnTo>
                    <a:pt x="9273032" y="10434955"/>
                  </a:lnTo>
                  <a:lnTo>
                    <a:pt x="0" y="1043495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0" y="0"/>
              <a:ext cx="9298432" cy="10460355"/>
            </a:xfrm>
            <a:custGeom>
              <a:rect b="b" l="l" r="r" t="t"/>
              <a:pathLst>
                <a:path extrusionOk="0" h="10460355" w="9298432">
                  <a:moveTo>
                    <a:pt x="12700" y="0"/>
                  </a:moveTo>
                  <a:lnTo>
                    <a:pt x="9285732" y="0"/>
                  </a:lnTo>
                  <a:cubicBezTo>
                    <a:pt x="9292717" y="0"/>
                    <a:pt x="9298432" y="5715"/>
                    <a:pt x="9298432" y="12700"/>
                  </a:cubicBezTo>
                  <a:lnTo>
                    <a:pt x="9298432" y="10447655"/>
                  </a:lnTo>
                  <a:cubicBezTo>
                    <a:pt x="9298432" y="10454640"/>
                    <a:pt x="9292717" y="10460355"/>
                    <a:pt x="9285732" y="10460355"/>
                  </a:cubicBezTo>
                  <a:lnTo>
                    <a:pt x="12700" y="10460355"/>
                  </a:lnTo>
                  <a:cubicBezTo>
                    <a:pt x="5715" y="10460355"/>
                    <a:pt x="0" y="10454640"/>
                    <a:pt x="0" y="1044765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447655"/>
                  </a:lnTo>
                  <a:lnTo>
                    <a:pt x="12700" y="10447655"/>
                  </a:lnTo>
                  <a:lnTo>
                    <a:pt x="12700" y="10434955"/>
                  </a:lnTo>
                  <a:lnTo>
                    <a:pt x="9285732" y="10434955"/>
                  </a:lnTo>
                  <a:lnTo>
                    <a:pt x="9285732" y="10447655"/>
                  </a:lnTo>
                  <a:lnTo>
                    <a:pt x="9273032" y="10447655"/>
                  </a:lnTo>
                  <a:lnTo>
                    <a:pt x="9273032" y="12700"/>
                  </a:lnTo>
                  <a:lnTo>
                    <a:pt x="9285732" y="12700"/>
                  </a:lnTo>
                  <a:lnTo>
                    <a:pt x="92857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0" y="-57150"/>
              <a:ext cx="9298488" cy="105174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¿Qué conductas de entrada debes tener?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Para aprovechar bien esta asignatura, es importante que llegues con ciertas actitudes y habilidades básicas:</a:t>
              </a:r>
              <a:endParaRPr/>
            </a:p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9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Conocimientos previos generales:</a:t>
              </a:r>
              <a:endParaRPr/>
            </a:p>
            <a:p>
              <a:pPr indent="-323849" lvl="1" marL="647698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999"/>
                <a:buFont typeface="Arial"/>
                <a:buChar char="•"/>
              </a:pPr>
              <a:r>
                <a:rPr b="1" i="0" lang="en-US" sz="2999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Conocimientos en matematica, saber utilizar funciones matematicas como la ecuación cuadrática, propiedades matematicas.</a:t>
              </a:r>
              <a:endParaRPr/>
            </a:p>
            <a:p>
              <a:pPr indent="-323849" lvl="1" marL="647698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999"/>
                <a:buFont typeface="Arial"/>
                <a:buChar char="•"/>
              </a:pPr>
              <a:r>
                <a:rPr b="1" i="0" lang="en-US" sz="2999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Balancear ecuaciones químicas, partes de una reacción.</a:t>
              </a:r>
              <a:endParaRPr/>
            </a:p>
            <a:p>
              <a:pPr indent="-133412" lvl="1" marL="647698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99"/>
                <a:buFont typeface="Arial"/>
                <a:buNone/>
              </a:pPr>
              <a:r>
                <a:t/>
              </a:r>
              <a:endParaRPr b="1" i="0" sz="2999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4"/>
          <p:cNvGrpSpPr/>
          <p:nvPr/>
        </p:nvGrpSpPr>
        <p:grpSpPr>
          <a:xfrm>
            <a:off x="3074948" y="370806"/>
            <a:ext cx="13261589" cy="1565044"/>
            <a:chOff x="0" y="0"/>
            <a:chExt cx="17682118" cy="2086726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7682118" cy="2086726"/>
            </a:xfrm>
            <a:custGeom>
              <a:rect b="b" l="l" r="r" t="t"/>
              <a:pathLst>
                <a:path extrusionOk="0" h="2086726" w="17682118">
                  <a:moveTo>
                    <a:pt x="0" y="0"/>
                  </a:moveTo>
                  <a:lnTo>
                    <a:pt x="17682118" y="0"/>
                  </a:lnTo>
                  <a:lnTo>
                    <a:pt x="17682118" y="2086726"/>
                  </a:lnTo>
                  <a:lnTo>
                    <a:pt x="0" y="20867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0" y="47625"/>
              <a:ext cx="17682118" cy="2039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4472C4"/>
                  </a:solidFill>
                  <a:latin typeface="Tahoma"/>
                  <a:ea typeface="Tahoma"/>
                  <a:cs typeface="Tahoma"/>
                  <a:sym typeface="Tahoma"/>
                </a:rPr>
                <a:t>¿Cuál es el desafío de aprendizaje de la asignatura?        </a:t>
              </a:r>
              <a:endParaRPr/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494258" y="250760"/>
            <a:ext cx="1703451" cy="1895380"/>
          </a:xfrm>
          <a:custGeom>
            <a:rect b="b" l="l" r="r" t="t"/>
            <a:pathLst>
              <a:path extrusionOk="0" h="2527173" w="2271268">
                <a:moveTo>
                  <a:pt x="0" y="0"/>
                </a:moveTo>
                <a:lnTo>
                  <a:pt x="2271268" y="0"/>
                </a:lnTo>
                <a:lnTo>
                  <a:pt x="2271268" y="2527173"/>
                </a:lnTo>
                <a:lnTo>
                  <a:pt x="0" y="2527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4" name="Google Shape;144;p4"/>
          <p:cNvGrpSpPr/>
          <p:nvPr/>
        </p:nvGrpSpPr>
        <p:grpSpPr>
          <a:xfrm>
            <a:off x="1184574" y="2369932"/>
            <a:ext cx="12766862" cy="7240809"/>
            <a:chOff x="0" y="-76200"/>
            <a:chExt cx="17022482" cy="9654413"/>
          </a:xfrm>
        </p:grpSpPr>
        <p:sp>
          <p:nvSpPr>
            <p:cNvPr id="145" name="Google Shape;145;p4"/>
            <p:cNvSpPr/>
            <p:nvPr/>
          </p:nvSpPr>
          <p:spPr>
            <a:xfrm>
              <a:off x="12700" y="12700"/>
              <a:ext cx="16997045" cy="9552813"/>
            </a:xfrm>
            <a:custGeom>
              <a:rect b="b" l="l" r="r" t="t"/>
              <a:pathLst>
                <a:path extrusionOk="0" h="9552813" w="16997045">
                  <a:moveTo>
                    <a:pt x="0" y="0"/>
                  </a:moveTo>
                  <a:lnTo>
                    <a:pt x="16997045" y="0"/>
                  </a:lnTo>
                  <a:lnTo>
                    <a:pt x="16997045" y="9552813"/>
                  </a:lnTo>
                  <a:lnTo>
                    <a:pt x="0" y="9552813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0" y="0"/>
              <a:ext cx="17022445" cy="9578213"/>
            </a:xfrm>
            <a:custGeom>
              <a:rect b="b" l="l" r="r" t="t"/>
              <a:pathLst>
                <a:path extrusionOk="0" h="9578213" w="17022445">
                  <a:moveTo>
                    <a:pt x="12700" y="0"/>
                  </a:moveTo>
                  <a:lnTo>
                    <a:pt x="17009745" y="0"/>
                  </a:lnTo>
                  <a:cubicBezTo>
                    <a:pt x="17016730" y="0"/>
                    <a:pt x="17022445" y="5715"/>
                    <a:pt x="17022445" y="12700"/>
                  </a:cubicBezTo>
                  <a:lnTo>
                    <a:pt x="17022445" y="9565513"/>
                  </a:lnTo>
                  <a:cubicBezTo>
                    <a:pt x="17022445" y="9572498"/>
                    <a:pt x="17016730" y="9578213"/>
                    <a:pt x="17009745" y="9578213"/>
                  </a:cubicBezTo>
                  <a:lnTo>
                    <a:pt x="12700" y="9578213"/>
                  </a:lnTo>
                  <a:cubicBezTo>
                    <a:pt x="5715" y="9578213"/>
                    <a:pt x="0" y="9572498"/>
                    <a:pt x="0" y="9565513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9565513"/>
                  </a:lnTo>
                  <a:lnTo>
                    <a:pt x="12700" y="9565513"/>
                  </a:lnTo>
                  <a:lnTo>
                    <a:pt x="12700" y="9552813"/>
                  </a:lnTo>
                  <a:lnTo>
                    <a:pt x="17009745" y="9552813"/>
                  </a:lnTo>
                  <a:lnTo>
                    <a:pt x="17009745" y="9565513"/>
                  </a:lnTo>
                  <a:lnTo>
                    <a:pt x="16997045" y="9565513"/>
                  </a:lnTo>
                  <a:lnTo>
                    <a:pt x="16997045" y="12700"/>
                  </a:lnTo>
                  <a:lnTo>
                    <a:pt x="17009745" y="12700"/>
                  </a:lnTo>
                  <a:lnTo>
                    <a:pt x="17009745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 txBox="1"/>
            <p:nvPr/>
          </p:nvSpPr>
          <p:spPr>
            <a:xfrm>
              <a:off x="0" y="-76200"/>
              <a:ext cx="17022482" cy="96543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El estudio del </a:t>
              </a:r>
              <a:r>
                <a:rPr b="1" lang="en-US" sz="38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diferenciado de química </a:t>
              </a:r>
              <a:r>
                <a:rPr lang="en-US" sz="3899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ofrece oportunidades para analizar y valorar el rol de la química, en la sociedad a través del desarrollo tecnologico; en la prevención, mitigación y reparación de los efectos del cambio climático; en la promoción de un desarrollo sostenible y en la calidad de vida y el bienestar de las personas.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5"/>
          <p:cNvGrpSpPr/>
          <p:nvPr/>
        </p:nvGrpSpPr>
        <p:grpSpPr>
          <a:xfrm>
            <a:off x="3074948" y="614334"/>
            <a:ext cx="13261589" cy="1077987"/>
            <a:chOff x="0" y="0"/>
            <a:chExt cx="17682118" cy="1437316"/>
          </a:xfrm>
        </p:grpSpPr>
        <p:sp>
          <p:nvSpPr>
            <p:cNvPr id="153" name="Google Shape;153;p5"/>
            <p:cNvSpPr/>
            <p:nvPr/>
          </p:nvSpPr>
          <p:spPr>
            <a:xfrm>
              <a:off x="0" y="0"/>
              <a:ext cx="17682118" cy="1437316"/>
            </a:xfrm>
            <a:custGeom>
              <a:rect b="b" l="l" r="r" t="t"/>
              <a:pathLst>
                <a:path extrusionOk="0" h="1437316" w="17682118">
                  <a:moveTo>
                    <a:pt x="0" y="0"/>
                  </a:moveTo>
                  <a:lnTo>
                    <a:pt x="17682118" y="0"/>
                  </a:lnTo>
                  <a:lnTo>
                    <a:pt x="17682118" y="1437316"/>
                  </a:lnTo>
                  <a:lnTo>
                    <a:pt x="0" y="14373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5"/>
            <p:cNvSpPr txBox="1"/>
            <p:nvPr/>
          </p:nvSpPr>
          <p:spPr>
            <a:xfrm>
              <a:off x="0" y="47625"/>
              <a:ext cx="17682118" cy="13896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4472C4"/>
                  </a:solidFill>
                  <a:latin typeface="Tahoma"/>
                  <a:ea typeface="Tahoma"/>
                  <a:cs typeface="Tahoma"/>
                  <a:sym typeface="Tahoma"/>
                </a:rPr>
                <a:t>Plan de estudio      </a:t>
              </a:r>
              <a:endParaRPr/>
            </a:p>
          </p:txBody>
        </p:sp>
      </p:grpSp>
      <p:sp>
        <p:nvSpPr>
          <p:cNvPr id="155" name="Google Shape;155;p5"/>
          <p:cNvSpPr/>
          <p:nvPr/>
        </p:nvSpPr>
        <p:spPr>
          <a:xfrm>
            <a:off x="494258" y="250758"/>
            <a:ext cx="1906523" cy="2121313"/>
          </a:xfrm>
          <a:custGeom>
            <a:rect b="b" l="l" r="r" t="t"/>
            <a:pathLst>
              <a:path extrusionOk="0" h="2828417" w="2542032">
                <a:moveTo>
                  <a:pt x="0" y="0"/>
                </a:moveTo>
                <a:lnTo>
                  <a:pt x="2542032" y="0"/>
                </a:lnTo>
                <a:lnTo>
                  <a:pt x="2542032" y="2828417"/>
                </a:lnTo>
                <a:lnTo>
                  <a:pt x="0" y="28284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5"/>
          <p:cNvGrpSpPr/>
          <p:nvPr/>
        </p:nvGrpSpPr>
        <p:grpSpPr>
          <a:xfrm>
            <a:off x="1345938" y="4485787"/>
            <a:ext cx="6635020" cy="2458596"/>
            <a:chOff x="0" y="-66675"/>
            <a:chExt cx="8846693" cy="3278129"/>
          </a:xfrm>
        </p:grpSpPr>
        <p:sp>
          <p:nvSpPr>
            <p:cNvPr id="157" name="Google Shape;157;p5"/>
            <p:cNvSpPr/>
            <p:nvPr/>
          </p:nvSpPr>
          <p:spPr>
            <a:xfrm>
              <a:off x="12700" y="12700"/>
              <a:ext cx="8821166" cy="3186049"/>
            </a:xfrm>
            <a:custGeom>
              <a:rect b="b" l="l" r="r" t="t"/>
              <a:pathLst>
                <a:path extrusionOk="0" h="3186049" w="8821166">
                  <a:moveTo>
                    <a:pt x="0" y="0"/>
                  </a:moveTo>
                  <a:lnTo>
                    <a:pt x="8287512" y="0"/>
                  </a:lnTo>
                  <a:lnTo>
                    <a:pt x="8821166" y="530987"/>
                  </a:lnTo>
                  <a:lnTo>
                    <a:pt x="8821166" y="3186049"/>
                  </a:lnTo>
                  <a:lnTo>
                    <a:pt x="533654" y="3186049"/>
                  </a:lnTo>
                  <a:lnTo>
                    <a:pt x="0" y="26550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0" y="0"/>
              <a:ext cx="8846693" cy="3211449"/>
            </a:xfrm>
            <a:custGeom>
              <a:rect b="b" l="l" r="r" t="t"/>
              <a:pathLst>
                <a:path extrusionOk="0" h="3211449" w="8846693">
                  <a:moveTo>
                    <a:pt x="12700" y="0"/>
                  </a:moveTo>
                  <a:lnTo>
                    <a:pt x="8300212" y="0"/>
                  </a:lnTo>
                  <a:cubicBezTo>
                    <a:pt x="8303514" y="0"/>
                    <a:pt x="8306816" y="1270"/>
                    <a:pt x="8309229" y="3683"/>
                  </a:cubicBezTo>
                  <a:lnTo>
                    <a:pt x="8842883" y="534670"/>
                  </a:lnTo>
                  <a:cubicBezTo>
                    <a:pt x="8845296" y="537083"/>
                    <a:pt x="8846565" y="540258"/>
                    <a:pt x="8846565" y="543687"/>
                  </a:cubicBezTo>
                  <a:lnTo>
                    <a:pt x="8846565" y="3198749"/>
                  </a:lnTo>
                  <a:lnTo>
                    <a:pt x="8833865" y="3198749"/>
                  </a:lnTo>
                  <a:lnTo>
                    <a:pt x="8833865" y="3186049"/>
                  </a:lnTo>
                  <a:lnTo>
                    <a:pt x="8833865" y="3198749"/>
                  </a:lnTo>
                  <a:lnTo>
                    <a:pt x="8833865" y="3211449"/>
                  </a:lnTo>
                  <a:lnTo>
                    <a:pt x="546354" y="3211449"/>
                  </a:lnTo>
                  <a:cubicBezTo>
                    <a:pt x="543052" y="3211449"/>
                    <a:pt x="539750" y="3210179"/>
                    <a:pt x="537337" y="3207766"/>
                  </a:cubicBezTo>
                  <a:lnTo>
                    <a:pt x="3683" y="2676779"/>
                  </a:lnTo>
                  <a:cubicBezTo>
                    <a:pt x="1270" y="2674366"/>
                    <a:pt x="0" y="2671191"/>
                    <a:pt x="0" y="2667762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7762"/>
                  </a:lnTo>
                  <a:lnTo>
                    <a:pt x="12700" y="2667762"/>
                  </a:lnTo>
                  <a:lnTo>
                    <a:pt x="21717" y="2658745"/>
                  </a:lnTo>
                  <a:lnTo>
                    <a:pt x="555371" y="3189732"/>
                  </a:lnTo>
                  <a:lnTo>
                    <a:pt x="546354" y="3198749"/>
                  </a:lnTo>
                  <a:lnTo>
                    <a:pt x="546354" y="3186049"/>
                  </a:lnTo>
                  <a:lnTo>
                    <a:pt x="8833993" y="3186049"/>
                  </a:lnTo>
                  <a:cubicBezTo>
                    <a:pt x="8840978" y="3186049"/>
                    <a:pt x="8846693" y="3191764"/>
                    <a:pt x="8846693" y="3198749"/>
                  </a:cubicBezTo>
                  <a:cubicBezTo>
                    <a:pt x="8846693" y="3205734"/>
                    <a:pt x="8840978" y="3211449"/>
                    <a:pt x="8833993" y="3211449"/>
                  </a:cubicBezTo>
                  <a:cubicBezTo>
                    <a:pt x="8827008" y="3211449"/>
                    <a:pt x="8821293" y="3205734"/>
                    <a:pt x="8821293" y="3198749"/>
                  </a:cubicBezTo>
                  <a:lnTo>
                    <a:pt x="8821293" y="543687"/>
                  </a:lnTo>
                  <a:lnTo>
                    <a:pt x="8833993" y="543687"/>
                  </a:lnTo>
                  <a:lnTo>
                    <a:pt x="8824976" y="552704"/>
                  </a:lnTo>
                  <a:lnTo>
                    <a:pt x="8291322" y="21717"/>
                  </a:lnTo>
                  <a:lnTo>
                    <a:pt x="8300339" y="12700"/>
                  </a:lnTo>
                  <a:lnTo>
                    <a:pt x="8300339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0" y="-66675"/>
              <a:ext cx="8846670" cy="3278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Unidad 1: Fenómenos químicos del entorno y sus efectos</a:t>
              </a:r>
              <a:endParaRPr/>
            </a:p>
          </p:txBody>
        </p:sp>
      </p:grpSp>
      <p:grpSp>
        <p:nvGrpSpPr>
          <p:cNvPr id="160" name="Google Shape;160;p5"/>
          <p:cNvGrpSpPr/>
          <p:nvPr/>
        </p:nvGrpSpPr>
        <p:grpSpPr>
          <a:xfrm>
            <a:off x="1345938" y="7124773"/>
            <a:ext cx="6828664" cy="2363629"/>
            <a:chOff x="0" y="-66675"/>
            <a:chExt cx="9104884" cy="3151505"/>
          </a:xfrm>
        </p:grpSpPr>
        <p:sp>
          <p:nvSpPr>
            <p:cNvPr id="161" name="Google Shape;161;p5"/>
            <p:cNvSpPr/>
            <p:nvPr/>
          </p:nvSpPr>
          <p:spPr>
            <a:xfrm>
              <a:off x="12700" y="12700"/>
              <a:ext cx="9079484" cy="3059430"/>
            </a:xfrm>
            <a:custGeom>
              <a:rect b="b" l="l" r="r" t="t"/>
              <a:pathLst>
                <a:path extrusionOk="0" h="3059430" w="9079484">
                  <a:moveTo>
                    <a:pt x="0" y="0"/>
                  </a:moveTo>
                  <a:lnTo>
                    <a:pt x="8566785" y="0"/>
                  </a:lnTo>
                  <a:lnTo>
                    <a:pt x="9079484" y="509905"/>
                  </a:lnTo>
                  <a:lnTo>
                    <a:pt x="9079484" y="3059430"/>
                  </a:lnTo>
                  <a:lnTo>
                    <a:pt x="512699" y="3059430"/>
                  </a:lnTo>
                  <a:lnTo>
                    <a:pt x="0" y="254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0" y="0"/>
              <a:ext cx="9104884" cy="3084830"/>
            </a:xfrm>
            <a:custGeom>
              <a:rect b="b" l="l" r="r" t="t"/>
              <a:pathLst>
                <a:path extrusionOk="0" h="3084830" w="9104884">
                  <a:moveTo>
                    <a:pt x="12700" y="0"/>
                  </a:moveTo>
                  <a:lnTo>
                    <a:pt x="8579485" y="0"/>
                  </a:lnTo>
                  <a:cubicBezTo>
                    <a:pt x="8582787" y="0"/>
                    <a:pt x="8586089" y="1270"/>
                    <a:pt x="8588502" y="3683"/>
                  </a:cubicBezTo>
                  <a:lnTo>
                    <a:pt x="9101201" y="513588"/>
                  </a:lnTo>
                  <a:cubicBezTo>
                    <a:pt x="9103614" y="516001"/>
                    <a:pt x="9104884" y="519176"/>
                    <a:pt x="9104884" y="522605"/>
                  </a:cubicBezTo>
                  <a:lnTo>
                    <a:pt x="9104884" y="3072130"/>
                  </a:lnTo>
                  <a:lnTo>
                    <a:pt x="9092184" y="3072130"/>
                  </a:lnTo>
                  <a:lnTo>
                    <a:pt x="9092184" y="3059430"/>
                  </a:lnTo>
                  <a:lnTo>
                    <a:pt x="9092184" y="3072130"/>
                  </a:lnTo>
                  <a:lnTo>
                    <a:pt x="9092184" y="3084830"/>
                  </a:lnTo>
                  <a:lnTo>
                    <a:pt x="525399" y="3084830"/>
                  </a:lnTo>
                  <a:cubicBezTo>
                    <a:pt x="522097" y="3084830"/>
                    <a:pt x="518795" y="3083560"/>
                    <a:pt x="516382" y="3081147"/>
                  </a:cubicBezTo>
                  <a:lnTo>
                    <a:pt x="3683" y="2571115"/>
                  </a:lnTo>
                  <a:cubicBezTo>
                    <a:pt x="1270" y="2568702"/>
                    <a:pt x="0" y="2565527"/>
                    <a:pt x="0" y="2562098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562225"/>
                  </a:lnTo>
                  <a:lnTo>
                    <a:pt x="12700" y="2562225"/>
                  </a:lnTo>
                  <a:lnTo>
                    <a:pt x="21717" y="2553208"/>
                  </a:lnTo>
                  <a:lnTo>
                    <a:pt x="534416" y="3063113"/>
                  </a:lnTo>
                  <a:lnTo>
                    <a:pt x="525399" y="3072130"/>
                  </a:lnTo>
                  <a:lnTo>
                    <a:pt x="525399" y="3059430"/>
                  </a:lnTo>
                  <a:lnTo>
                    <a:pt x="9092184" y="3059430"/>
                  </a:lnTo>
                  <a:cubicBezTo>
                    <a:pt x="9099169" y="3059430"/>
                    <a:pt x="9104884" y="3065145"/>
                    <a:pt x="9104884" y="3072130"/>
                  </a:cubicBezTo>
                  <a:cubicBezTo>
                    <a:pt x="9104884" y="3079115"/>
                    <a:pt x="9099169" y="3084830"/>
                    <a:pt x="9092184" y="3084830"/>
                  </a:cubicBezTo>
                  <a:cubicBezTo>
                    <a:pt x="9085199" y="3084830"/>
                    <a:pt x="9079484" y="3079115"/>
                    <a:pt x="9079484" y="3072130"/>
                  </a:cubicBezTo>
                  <a:lnTo>
                    <a:pt x="9079484" y="522605"/>
                  </a:lnTo>
                  <a:lnTo>
                    <a:pt x="9092184" y="522605"/>
                  </a:lnTo>
                  <a:lnTo>
                    <a:pt x="9083167" y="531622"/>
                  </a:lnTo>
                  <a:lnTo>
                    <a:pt x="8570468" y="21717"/>
                  </a:lnTo>
                  <a:lnTo>
                    <a:pt x="8579486" y="12700"/>
                  </a:lnTo>
                  <a:lnTo>
                    <a:pt x="8579486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0" y="-66675"/>
              <a:ext cx="9104854" cy="31514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Unidad 2: Química y Tecnología: aplicaciones para la vida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5"/>
          <p:cNvGrpSpPr/>
          <p:nvPr/>
        </p:nvGrpSpPr>
        <p:grpSpPr>
          <a:xfrm>
            <a:off x="8576422" y="7124773"/>
            <a:ext cx="7211950" cy="2475516"/>
            <a:chOff x="0" y="-66675"/>
            <a:chExt cx="9615932" cy="3300688"/>
          </a:xfrm>
        </p:grpSpPr>
        <p:sp>
          <p:nvSpPr>
            <p:cNvPr id="165" name="Google Shape;165;p5"/>
            <p:cNvSpPr/>
            <p:nvPr/>
          </p:nvSpPr>
          <p:spPr>
            <a:xfrm>
              <a:off x="12700" y="13314"/>
              <a:ext cx="9590532" cy="3207387"/>
            </a:xfrm>
            <a:custGeom>
              <a:rect b="b" l="l" r="r" t="t"/>
              <a:pathLst>
                <a:path extrusionOk="0" h="3207387" w="9590532">
                  <a:moveTo>
                    <a:pt x="0" y="0"/>
                  </a:moveTo>
                  <a:lnTo>
                    <a:pt x="9077706" y="0"/>
                  </a:lnTo>
                  <a:lnTo>
                    <a:pt x="9590532" y="534565"/>
                  </a:lnTo>
                  <a:lnTo>
                    <a:pt x="9590532" y="3207387"/>
                  </a:lnTo>
                  <a:lnTo>
                    <a:pt x="512826" y="3207387"/>
                  </a:lnTo>
                  <a:lnTo>
                    <a:pt x="0" y="2672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0" y="0"/>
              <a:ext cx="9615932" cy="3234013"/>
            </a:xfrm>
            <a:custGeom>
              <a:rect b="b" l="l" r="r" t="t"/>
              <a:pathLst>
                <a:path extrusionOk="0" h="3234013" w="9615932">
                  <a:moveTo>
                    <a:pt x="12700" y="0"/>
                  </a:moveTo>
                  <a:lnTo>
                    <a:pt x="9090406" y="0"/>
                  </a:lnTo>
                  <a:cubicBezTo>
                    <a:pt x="9093708" y="0"/>
                    <a:pt x="9097011" y="1331"/>
                    <a:pt x="9099424" y="3861"/>
                  </a:cubicBezTo>
                  <a:lnTo>
                    <a:pt x="9612250" y="538426"/>
                  </a:lnTo>
                  <a:cubicBezTo>
                    <a:pt x="9614663" y="540955"/>
                    <a:pt x="9615932" y="544284"/>
                    <a:pt x="9615932" y="547879"/>
                  </a:cubicBezTo>
                  <a:lnTo>
                    <a:pt x="9615932" y="3220701"/>
                  </a:lnTo>
                  <a:lnTo>
                    <a:pt x="9603232" y="3220701"/>
                  </a:lnTo>
                  <a:lnTo>
                    <a:pt x="9603232" y="3207387"/>
                  </a:lnTo>
                  <a:lnTo>
                    <a:pt x="9603232" y="3220701"/>
                  </a:lnTo>
                  <a:lnTo>
                    <a:pt x="9603232" y="3234012"/>
                  </a:lnTo>
                  <a:lnTo>
                    <a:pt x="525526" y="3234012"/>
                  </a:lnTo>
                  <a:cubicBezTo>
                    <a:pt x="522224" y="3234012"/>
                    <a:pt x="518922" y="3232684"/>
                    <a:pt x="516509" y="3230154"/>
                  </a:cubicBezTo>
                  <a:lnTo>
                    <a:pt x="3683" y="2695457"/>
                  </a:lnTo>
                  <a:cubicBezTo>
                    <a:pt x="1270" y="2692927"/>
                    <a:pt x="0" y="2689598"/>
                    <a:pt x="0" y="2686003"/>
                  </a:cubicBezTo>
                  <a:lnTo>
                    <a:pt x="0" y="13314"/>
                  </a:lnTo>
                  <a:cubicBezTo>
                    <a:pt x="0" y="5991"/>
                    <a:pt x="5715" y="0"/>
                    <a:pt x="12700" y="0"/>
                  </a:cubicBezTo>
                  <a:moveTo>
                    <a:pt x="12700" y="26628"/>
                  </a:moveTo>
                  <a:lnTo>
                    <a:pt x="12700" y="13314"/>
                  </a:lnTo>
                  <a:lnTo>
                    <a:pt x="25400" y="13314"/>
                  </a:lnTo>
                  <a:lnTo>
                    <a:pt x="25400" y="2686137"/>
                  </a:lnTo>
                  <a:lnTo>
                    <a:pt x="12700" y="2686137"/>
                  </a:lnTo>
                  <a:lnTo>
                    <a:pt x="21717" y="2676684"/>
                  </a:lnTo>
                  <a:lnTo>
                    <a:pt x="534543" y="3211248"/>
                  </a:lnTo>
                  <a:lnTo>
                    <a:pt x="525526" y="3220701"/>
                  </a:lnTo>
                  <a:lnTo>
                    <a:pt x="525526" y="3207387"/>
                  </a:lnTo>
                  <a:lnTo>
                    <a:pt x="9603105" y="3207387"/>
                  </a:lnTo>
                  <a:cubicBezTo>
                    <a:pt x="9610090" y="3207387"/>
                    <a:pt x="9615805" y="3213378"/>
                    <a:pt x="9615805" y="3220701"/>
                  </a:cubicBezTo>
                  <a:cubicBezTo>
                    <a:pt x="9615805" y="3228024"/>
                    <a:pt x="9610090" y="3234013"/>
                    <a:pt x="9603105" y="3234013"/>
                  </a:cubicBezTo>
                  <a:cubicBezTo>
                    <a:pt x="9596120" y="3234013"/>
                    <a:pt x="9590405" y="3228024"/>
                    <a:pt x="9590405" y="3220701"/>
                  </a:cubicBezTo>
                  <a:lnTo>
                    <a:pt x="9590405" y="547879"/>
                  </a:lnTo>
                  <a:lnTo>
                    <a:pt x="9603105" y="547879"/>
                  </a:lnTo>
                  <a:lnTo>
                    <a:pt x="9594088" y="557332"/>
                  </a:lnTo>
                  <a:lnTo>
                    <a:pt x="9081389" y="22767"/>
                  </a:lnTo>
                  <a:lnTo>
                    <a:pt x="9090406" y="13314"/>
                  </a:lnTo>
                  <a:lnTo>
                    <a:pt x="9090406" y="26628"/>
                  </a:lnTo>
                  <a:lnTo>
                    <a:pt x="12700" y="26628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0" y="-66675"/>
              <a:ext cx="9615838" cy="33006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Unidad 4:  Química para la sustentabilidad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5"/>
          <p:cNvGrpSpPr/>
          <p:nvPr/>
        </p:nvGrpSpPr>
        <p:grpSpPr>
          <a:xfrm>
            <a:off x="8576422" y="4485787"/>
            <a:ext cx="7211879" cy="2458596"/>
            <a:chOff x="0" y="-66675"/>
            <a:chExt cx="9615838" cy="3278129"/>
          </a:xfrm>
        </p:grpSpPr>
        <p:sp>
          <p:nvSpPr>
            <p:cNvPr id="169" name="Google Shape;169;p5"/>
            <p:cNvSpPr/>
            <p:nvPr/>
          </p:nvSpPr>
          <p:spPr>
            <a:xfrm>
              <a:off x="12700" y="12700"/>
              <a:ext cx="9590405" cy="3186049"/>
            </a:xfrm>
            <a:custGeom>
              <a:rect b="b" l="l" r="r" t="t"/>
              <a:pathLst>
                <a:path extrusionOk="0" h="3186049" w="9590405">
                  <a:moveTo>
                    <a:pt x="0" y="0"/>
                  </a:moveTo>
                  <a:lnTo>
                    <a:pt x="9056624" y="0"/>
                  </a:lnTo>
                  <a:lnTo>
                    <a:pt x="9590405" y="530987"/>
                  </a:lnTo>
                  <a:lnTo>
                    <a:pt x="9590405" y="3186049"/>
                  </a:lnTo>
                  <a:lnTo>
                    <a:pt x="533781" y="3186049"/>
                  </a:lnTo>
                  <a:lnTo>
                    <a:pt x="0" y="26550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0" y="0"/>
              <a:ext cx="9615805" cy="3211449"/>
            </a:xfrm>
            <a:custGeom>
              <a:rect b="b" l="l" r="r" t="t"/>
              <a:pathLst>
                <a:path extrusionOk="0" h="3211449" w="9615805">
                  <a:moveTo>
                    <a:pt x="12700" y="0"/>
                  </a:moveTo>
                  <a:lnTo>
                    <a:pt x="9069324" y="0"/>
                  </a:lnTo>
                  <a:cubicBezTo>
                    <a:pt x="9072626" y="0"/>
                    <a:pt x="9075928" y="1270"/>
                    <a:pt x="9078341" y="3683"/>
                  </a:cubicBezTo>
                  <a:lnTo>
                    <a:pt x="9612122" y="534670"/>
                  </a:lnTo>
                  <a:cubicBezTo>
                    <a:pt x="9614535" y="537083"/>
                    <a:pt x="9615805" y="540258"/>
                    <a:pt x="9615805" y="543687"/>
                  </a:cubicBezTo>
                  <a:lnTo>
                    <a:pt x="9615805" y="3198749"/>
                  </a:lnTo>
                  <a:lnTo>
                    <a:pt x="9603105" y="3198749"/>
                  </a:lnTo>
                  <a:lnTo>
                    <a:pt x="9603105" y="3186049"/>
                  </a:lnTo>
                  <a:lnTo>
                    <a:pt x="9603105" y="3198749"/>
                  </a:lnTo>
                  <a:lnTo>
                    <a:pt x="9603105" y="3211449"/>
                  </a:lnTo>
                  <a:lnTo>
                    <a:pt x="546481" y="3211449"/>
                  </a:lnTo>
                  <a:cubicBezTo>
                    <a:pt x="543179" y="3211449"/>
                    <a:pt x="539877" y="3210179"/>
                    <a:pt x="537464" y="3207766"/>
                  </a:cubicBezTo>
                  <a:lnTo>
                    <a:pt x="3683" y="2676779"/>
                  </a:lnTo>
                  <a:cubicBezTo>
                    <a:pt x="1270" y="2674366"/>
                    <a:pt x="0" y="2671191"/>
                    <a:pt x="0" y="2667762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667762"/>
                  </a:lnTo>
                  <a:lnTo>
                    <a:pt x="12700" y="2667762"/>
                  </a:lnTo>
                  <a:lnTo>
                    <a:pt x="21717" y="2658745"/>
                  </a:lnTo>
                  <a:lnTo>
                    <a:pt x="555498" y="3189732"/>
                  </a:lnTo>
                  <a:lnTo>
                    <a:pt x="546481" y="3198749"/>
                  </a:lnTo>
                  <a:lnTo>
                    <a:pt x="546481" y="3186049"/>
                  </a:lnTo>
                  <a:lnTo>
                    <a:pt x="9603105" y="3186049"/>
                  </a:lnTo>
                  <a:cubicBezTo>
                    <a:pt x="9610090" y="3186049"/>
                    <a:pt x="9615805" y="3191764"/>
                    <a:pt x="9615805" y="3198749"/>
                  </a:cubicBezTo>
                  <a:cubicBezTo>
                    <a:pt x="9615805" y="3205734"/>
                    <a:pt x="9610090" y="3211449"/>
                    <a:pt x="9603105" y="3211449"/>
                  </a:cubicBezTo>
                  <a:cubicBezTo>
                    <a:pt x="9596120" y="3211449"/>
                    <a:pt x="9590405" y="3205734"/>
                    <a:pt x="9590405" y="3198749"/>
                  </a:cubicBezTo>
                  <a:lnTo>
                    <a:pt x="9590405" y="543687"/>
                  </a:lnTo>
                  <a:lnTo>
                    <a:pt x="9603105" y="543687"/>
                  </a:lnTo>
                  <a:lnTo>
                    <a:pt x="9594088" y="552704"/>
                  </a:lnTo>
                  <a:lnTo>
                    <a:pt x="9060307" y="21717"/>
                  </a:lnTo>
                  <a:lnTo>
                    <a:pt x="9069324" y="12700"/>
                  </a:lnTo>
                  <a:lnTo>
                    <a:pt x="9069324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5"/>
            <p:cNvSpPr txBox="1"/>
            <p:nvPr/>
          </p:nvSpPr>
          <p:spPr>
            <a:xfrm>
              <a:off x="0" y="-66675"/>
              <a:ext cx="9615838" cy="32781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Unidad 3: Reacciones químicas: espontaneidad y cinética </a:t>
              </a:r>
              <a:endParaRPr/>
            </a:p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p5"/>
          <p:cNvSpPr/>
          <p:nvPr/>
        </p:nvSpPr>
        <p:spPr>
          <a:xfrm>
            <a:off x="13928491" y="0"/>
            <a:ext cx="4084874" cy="4114800"/>
          </a:xfrm>
          <a:custGeom>
            <a:rect b="b" l="l" r="r" t="t"/>
            <a:pathLst>
              <a:path extrusionOk="0"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6"/>
          <p:cNvGrpSpPr/>
          <p:nvPr/>
        </p:nvGrpSpPr>
        <p:grpSpPr>
          <a:xfrm>
            <a:off x="3074948" y="370806"/>
            <a:ext cx="13261589" cy="1565044"/>
            <a:chOff x="0" y="0"/>
            <a:chExt cx="17682118" cy="2086726"/>
          </a:xfrm>
        </p:grpSpPr>
        <p:sp>
          <p:nvSpPr>
            <p:cNvPr id="178" name="Google Shape;178;p6"/>
            <p:cNvSpPr/>
            <p:nvPr/>
          </p:nvSpPr>
          <p:spPr>
            <a:xfrm>
              <a:off x="0" y="0"/>
              <a:ext cx="17682118" cy="2086726"/>
            </a:xfrm>
            <a:custGeom>
              <a:rect b="b" l="l" r="r" t="t"/>
              <a:pathLst>
                <a:path extrusionOk="0" h="2086726" w="17682118">
                  <a:moveTo>
                    <a:pt x="0" y="0"/>
                  </a:moveTo>
                  <a:lnTo>
                    <a:pt x="17682118" y="0"/>
                  </a:lnTo>
                  <a:lnTo>
                    <a:pt x="17682118" y="2086726"/>
                  </a:lnTo>
                  <a:lnTo>
                    <a:pt x="0" y="20867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0" y="47625"/>
              <a:ext cx="17682118" cy="20391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600">
                  <a:solidFill>
                    <a:srgbClr val="4472C4"/>
                  </a:solidFill>
                  <a:latin typeface="Tahoma"/>
                  <a:ea typeface="Tahoma"/>
                  <a:cs typeface="Tahoma"/>
                  <a:sym typeface="Tahoma"/>
                </a:rPr>
                <a:t>Tipos de evaluación y áreas de desarrollo profesional       </a:t>
              </a:r>
              <a:endParaRPr/>
            </a:p>
          </p:txBody>
        </p:sp>
      </p:grpSp>
      <p:sp>
        <p:nvSpPr>
          <p:cNvPr id="180" name="Google Shape;180;p6"/>
          <p:cNvSpPr/>
          <p:nvPr/>
        </p:nvSpPr>
        <p:spPr>
          <a:xfrm>
            <a:off x="494258" y="250760"/>
            <a:ext cx="1630966" cy="1814703"/>
          </a:xfrm>
          <a:custGeom>
            <a:rect b="b" l="l" r="r" t="t"/>
            <a:pathLst>
              <a:path extrusionOk="0" h="2419604" w="2174621">
                <a:moveTo>
                  <a:pt x="0" y="0"/>
                </a:moveTo>
                <a:lnTo>
                  <a:pt x="2174621" y="0"/>
                </a:lnTo>
                <a:lnTo>
                  <a:pt x="2174621" y="2419604"/>
                </a:lnTo>
                <a:lnTo>
                  <a:pt x="0" y="2419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" name="Google Shape;181;p6"/>
          <p:cNvGrpSpPr/>
          <p:nvPr/>
        </p:nvGrpSpPr>
        <p:grpSpPr>
          <a:xfrm>
            <a:off x="340823" y="2446474"/>
            <a:ext cx="4570666" cy="6599492"/>
            <a:chOff x="0" y="-57150"/>
            <a:chExt cx="6094222" cy="8799322"/>
          </a:xfrm>
        </p:grpSpPr>
        <p:sp>
          <p:nvSpPr>
            <p:cNvPr id="182" name="Google Shape;182;p6"/>
            <p:cNvSpPr/>
            <p:nvPr/>
          </p:nvSpPr>
          <p:spPr>
            <a:xfrm>
              <a:off x="12700" y="12700"/>
              <a:ext cx="6068822" cy="8716772"/>
            </a:xfrm>
            <a:custGeom>
              <a:rect b="b" l="l" r="r" t="t"/>
              <a:pathLst>
                <a:path extrusionOk="0" h="8716772" w="6068822">
                  <a:moveTo>
                    <a:pt x="1011428" y="0"/>
                  </a:moveTo>
                  <a:lnTo>
                    <a:pt x="6068822" y="0"/>
                  </a:lnTo>
                  <a:lnTo>
                    <a:pt x="6068822" y="7703947"/>
                  </a:lnTo>
                  <a:cubicBezTo>
                    <a:pt x="6068822" y="8263255"/>
                    <a:pt x="5615940" y="8716772"/>
                    <a:pt x="5057394" y="8716772"/>
                  </a:cubicBezTo>
                  <a:lnTo>
                    <a:pt x="0" y="8716772"/>
                  </a:lnTo>
                  <a:lnTo>
                    <a:pt x="0" y="1012825"/>
                  </a:lnTo>
                  <a:cubicBezTo>
                    <a:pt x="0" y="453390"/>
                    <a:pt x="452882" y="0"/>
                    <a:pt x="1011428" y="0"/>
                  </a:cubicBez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0" y="0"/>
              <a:ext cx="6094222" cy="8742172"/>
            </a:xfrm>
            <a:custGeom>
              <a:rect b="b" l="l" r="r" t="t"/>
              <a:pathLst>
                <a:path extrusionOk="0" h="8742172" w="6094222">
                  <a:moveTo>
                    <a:pt x="1024128" y="0"/>
                  </a:moveTo>
                  <a:lnTo>
                    <a:pt x="6081522" y="0"/>
                  </a:lnTo>
                  <a:cubicBezTo>
                    <a:pt x="6088507" y="0"/>
                    <a:pt x="6094222" y="5715"/>
                    <a:pt x="6094222" y="12700"/>
                  </a:cubicBezTo>
                  <a:lnTo>
                    <a:pt x="6094222" y="7716647"/>
                  </a:lnTo>
                  <a:lnTo>
                    <a:pt x="6081522" y="7716647"/>
                  </a:lnTo>
                  <a:lnTo>
                    <a:pt x="6094222" y="7716647"/>
                  </a:lnTo>
                  <a:cubicBezTo>
                    <a:pt x="6094222" y="8282940"/>
                    <a:pt x="5635752" y="8742172"/>
                    <a:pt x="5070094" y="8742172"/>
                  </a:cubicBezTo>
                  <a:lnTo>
                    <a:pt x="5070094" y="8729472"/>
                  </a:lnTo>
                  <a:lnTo>
                    <a:pt x="5070094" y="8742172"/>
                  </a:lnTo>
                  <a:lnTo>
                    <a:pt x="12700" y="8742172"/>
                  </a:lnTo>
                  <a:cubicBezTo>
                    <a:pt x="5715" y="8742172"/>
                    <a:pt x="0" y="8736457"/>
                    <a:pt x="0" y="8729472"/>
                  </a:cubicBezTo>
                  <a:lnTo>
                    <a:pt x="0" y="1025525"/>
                  </a:lnTo>
                  <a:lnTo>
                    <a:pt x="12700" y="1025525"/>
                  </a:lnTo>
                  <a:lnTo>
                    <a:pt x="0" y="1025525"/>
                  </a:lnTo>
                  <a:cubicBezTo>
                    <a:pt x="0" y="459105"/>
                    <a:pt x="458470" y="0"/>
                    <a:pt x="1024128" y="0"/>
                  </a:cubicBezTo>
                  <a:cubicBezTo>
                    <a:pt x="1026541" y="0"/>
                    <a:pt x="1028954" y="635"/>
                    <a:pt x="1030986" y="2032"/>
                  </a:cubicBezTo>
                  <a:lnTo>
                    <a:pt x="1024128" y="12700"/>
                  </a:lnTo>
                  <a:lnTo>
                    <a:pt x="1024128" y="0"/>
                  </a:lnTo>
                  <a:moveTo>
                    <a:pt x="1024128" y="25400"/>
                  </a:moveTo>
                  <a:cubicBezTo>
                    <a:pt x="1021715" y="25400"/>
                    <a:pt x="1019302" y="24765"/>
                    <a:pt x="1017270" y="23368"/>
                  </a:cubicBezTo>
                  <a:lnTo>
                    <a:pt x="1024128" y="12700"/>
                  </a:lnTo>
                  <a:lnTo>
                    <a:pt x="1024128" y="25400"/>
                  </a:lnTo>
                  <a:cubicBezTo>
                    <a:pt x="472567" y="25400"/>
                    <a:pt x="25400" y="473075"/>
                    <a:pt x="25400" y="1025525"/>
                  </a:cubicBezTo>
                  <a:lnTo>
                    <a:pt x="25400" y="8729472"/>
                  </a:lnTo>
                  <a:lnTo>
                    <a:pt x="12700" y="8729472"/>
                  </a:lnTo>
                  <a:lnTo>
                    <a:pt x="12700" y="8716772"/>
                  </a:lnTo>
                  <a:lnTo>
                    <a:pt x="5069967" y="8716772"/>
                  </a:lnTo>
                  <a:cubicBezTo>
                    <a:pt x="5621528" y="8716772"/>
                    <a:pt x="6068695" y="8269097"/>
                    <a:pt x="6068695" y="7716647"/>
                  </a:cubicBezTo>
                  <a:lnTo>
                    <a:pt x="6068695" y="12700"/>
                  </a:lnTo>
                  <a:lnTo>
                    <a:pt x="6081395" y="12700"/>
                  </a:lnTo>
                  <a:lnTo>
                    <a:pt x="6081395" y="25400"/>
                  </a:lnTo>
                  <a:lnTo>
                    <a:pt x="1024128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>
              <a:off x="0" y="-57150"/>
              <a:ext cx="6094174" cy="87992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700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Evaluaciones: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Pruebas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experiencias de laboratorio/informes de laboratorio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6"/>
          <p:cNvGrpSpPr/>
          <p:nvPr/>
        </p:nvGrpSpPr>
        <p:grpSpPr>
          <a:xfrm>
            <a:off x="6339424" y="1892988"/>
            <a:ext cx="4779309" cy="7937087"/>
            <a:chOff x="0" y="-57150"/>
            <a:chExt cx="6372412" cy="10582783"/>
          </a:xfrm>
        </p:grpSpPr>
        <p:sp>
          <p:nvSpPr>
            <p:cNvPr id="186" name="Google Shape;186;p6"/>
            <p:cNvSpPr/>
            <p:nvPr/>
          </p:nvSpPr>
          <p:spPr>
            <a:xfrm>
              <a:off x="12700" y="12700"/>
              <a:ext cx="6346952" cy="10500233"/>
            </a:xfrm>
            <a:custGeom>
              <a:rect b="b" l="l" r="r" t="t"/>
              <a:pathLst>
                <a:path extrusionOk="0" h="10500233" w="6346952">
                  <a:moveTo>
                    <a:pt x="1057910" y="0"/>
                  </a:moveTo>
                  <a:lnTo>
                    <a:pt x="6346952" y="0"/>
                  </a:lnTo>
                  <a:lnTo>
                    <a:pt x="6346952" y="9440672"/>
                  </a:lnTo>
                  <a:cubicBezTo>
                    <a:pt x="6346952" y="10025888"/>
                    <a:pt x="5873369" y="10500233"/>
                    <a:pt x="5289042" y="10500233"/>
                  </a:cubicBezTo>
                  <a:lnTo>
                    <a:pt x="0" y="10500233"/>
                  </a:lnTo>
                  <a:lnTo>
                    <a:pt x="0" y="1059561"/>
                  </a:lnTo>
                  <a:cubicBezTo>
                    <a:pt x="0" y="474345"/>
                    <a:pt x="473583" y="0"/>
                    <a:pt x="1057910" y="0"/>
                  </a:cubicBez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0" y="0"/>
              <a:ext cx="6372352" cy="10525633"/>
            </a:xfrm>
            <a:custGeom>
              <a:rect b="b" l="l" r="r" t="t"/>
              <a:pathLst>
                <a:path extrusionOk="0" h="10525633" w="6372352">
                  <a:moveTo>
                    <a:pt x="1070610" y="0"/>
                  </a:moveTo>
                  <a:lnTo>
                    <a:pt x="6359652" y="0"/>
                  </a:lnTo>
                  <a:cubicBezTo>
                    <a:pt x="6366637" y="0"/>
                    <a:pt x="6372352" y="5715"/>
                    <a:pt x="6372352" y="12700"/>
                  </a:cubicBezTo>
                  <a:lnTo>
                    <a:pt x="6372352" y="9453372"/>
                  </a:lnTo>
                  <a:lnTo>
                    <a:pt x="6359652" y="9453372"/>
                  </a:lnTo>
                  <a:lnTo>
                    <a:pt x="6372352" y="9453372"/>
                  </a:lnTo>
                  <a:cubicBezTo>
                    <a:pt x="6372352" y="10045573"/>
                    <a:pt x="5893054" y="10525633"/>
                    <a:pt x="5301742" y="10525633"/>
                  </a:cubicBezTo>
                  <a:lnTo>
                    <a:pt x="5301742" y="10512933"/>
                  </a:lnTo>
                  <a:lnTo>
                    <a:pt x="5301742" y="10525633"/>
                  </a:lnTo>
                  <a:lnTo>
                    <a:pt x="12700" y="10525633"/>
                  </a:lnTo>
                  <a:cubicBezTo>
                    <a:pt x="5715" y="10525633"/>
                    <a:pt x="0" y="10519918"/>
                    <a:pt x="0" y="10512933"/>
                  </a:cubicBezTo>
                  <a:lnTo>
                    <a:pt x="0" y="1072261"/>
                  </a:lnTo>
                  <a:lnTo>
                    <a:pt x="12700" y="1072261"/>
                  </a:lnTo>
                  <a:lnTo>
                    <a:pt x="0" y="1072261"/>
                  </a:lnTo>
                  <a:cubicBezTo>
                    <a:pt x="0" y="480060"/>
                    <a:pt x="479298" y="0"/>
                    <a:pt x="1070610" y="0"/>
                  </a:cubicBezTo>
                  <a:cubicBezTo>
                    <a:pt x="1073023" y="0"/>
                    <a:pt x="1075436" y="762"/>
                    <a:pt x="1077468" y="2032"/>
                  </a:cubicBezTo>
                  <a:lnTo>
                    <a:pt x="1070610" y="12700"/>
                  </a:lnTo>
                  <a:lnTo>
                    <a:pt x="1070610" y="0"/>
                  </a:lnTo>
                  <a:moveTo>
                    <a:pt x="1070610" y="25400"/>
                  </a:moveTo>
                  <a:cubicBezTo>
                    <a:pt x="1068197" y="25400"/>
                    <a:pt x="1065784" y="24638"/>
                    <a:pt x="1063752" y="23368"/>
                  </a:cubicBezTo>
                  <a:lnTo>
                    <a:pt x="1070610" y="12700"/>
                  </a:lnTo>
                  <a:lnTo>
                    <a:pt x="1070610" y="25400"/>
                  </a:lnTo>
                  <a:cubicBezTo>
                    <a:pt x="493395" y="25400"/>
                    <a:pt x="25400" y="494030"/>
                    <a:pt x="25400" y="1072261"/>
                  </a:cubicBezTo>
                  <a:lnTo>
                    <a:pt x="25400" y="10512806"/>
                  </a:lnTo>
                  <a:lnTo>
                    <a:pt x="12700" y="10512806"/>
                  </a:lnTo>
                  <a:lnTo>
                    <a:pt x="12700" y="10500106"/>
                  </a:lnTo>
                  <a:lnTo>
                    <a:pt x="5301869" y="10500106"/>
                  </a:lnTo>
                  <a:cubicBezTo>
                    <a:pt x="5879084" y="10500106"/>
                    <a:pt x="6347079" y="10031476"/>
                    <a:pt x="6347079" y="9453245"/>
                  </a:cubicBezTo>
                  <a:lnTo>
                    <a:pt x="6347079" y="12700"/>
                  </a:lnTo>
                  <a:lnTo>
                    <a:pt x="6359779" y="12700"/>
                  </a:lnTo>
                  <a:lnTo>
                    <a:pt x="6359779" y="25400"/>
                  </a:lnTo>
                  <a:lnTo>
                    <a:pt x="107061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6"/>
            <p:cNvSpPr txBox="1"/>
            <p:nvPr/>
          </p:nvSpPr>
          <p:spPr>
            <a:xfrm>
              <a:off x="0" y="-57150"/>
              <a:ext cx="6372412" cy="10582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700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Carreras Profesionales: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Químico farmacéutico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Analista químico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Ingeniería química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Bioquímica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Químico Analista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Biotecnología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Pedagogía en ciencias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Licenciatura en química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Química Ambiental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Química Marina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Ingenierías varias  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Carreras del área de la salud</a:t>
              </a:r>
              <a:r>
                <a:rPr b="1" lang="en-US" sz="2700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7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700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" name="Google Shape;189;p6"/>
          <p:cNvGrpSpPr/>
          <p:nvPr/>
        </p:nvGrpSpPr>
        <p:grpSpPr>
          <a:xfrm>
            <a:off x="12089899" y="1883463"/>
            <a:ext cx="5375345" cy="4149584"/>
            <a:chOff x="0" y="-57150"/>
            <a:chExt cx="7167126" cy="5532778"/>
          </a:xfrm>
        </p:grpSpPr>
        <p:sp>
          <p:nvSpPr>
            <p:cNvPr id="190" name="Google Shape;190;p6"/>
            <p:cNvSpPr/>
            <p:nvPr/>
          </p:nvSpPr>
          <p:spPr>
            <a:xfrm>
              <a:off x="12700" y="12700"/>
              <a:ext cx="7141718" cy="5450205"/>
            </a:xfrm>
            <a:custGeom>
              <a:rect b="b" l="l" r="r" t="t"/>
              <a:pathLst>
                <a:path extrusionOk="0" h="5450205" w="7141718">
                  <a:moveTo>
                    <a:pt x="0" y="0"/>
                  </a:moveTo>
                  <a:lnTo>
                    <a:pt x="7141718" y="0"/>
                  </a:lnTo>
                  <a:lnTo>
                    <a:pt x="7141718" y="5450205"/>
                  </a:lnTo>
                  <a:lnTo>
                    <a:pt x="0" y="5450205"/>
                  </a:lnTo>
                  <a:close/>
                </a:path>
              </a:pathLst>
            </a:custGeom>
            <a:solidFill>
              <a:srgbClr val="4472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0" y="0"/>
              <a:ext cx="7167118" cy="5475605"/>
            </a:xfrm>
            <a:custGeom>
              <a:rect b="b" l="l" r="r" t="t"/>
              <a:pathLst>
                <a:path extrusionOk="0" h="5475605" w="7167118">
                  <a:moveTo>
                    <a:pt x="12700" y="0"/>
                  </a:moveTo>
                  <a:lnTo>
                    <a:pt x="7154418" y="0"/>
                  </a:lnTo>
                  <a:cubicBezTo>
                    <a:pt x="7161403" y="0"/>
                    <a:pt x="7167118" y="5715"/>
                    <a:pt x="7167118" y="12700"/>
                  </a:cubicBezTo>
                  <a:lnTo>
                    <a:pt x="7167118" y="5462905"/>
                  </a:lnTo>
                  <a:cubicBezTo>
                    <a:pt x="7167118" y="5469890"/>
                    <a:pt x="7161403" y="5475605"/>
                    <a:pt x="7154418" y="5475605"/>
                  </a:cubicBezTo>
                  <a:lnTo>
                    <a:pt x="12700" y="5475605"/>
                  </a:lnTo>
                  <a:cubicBezTo>
                    <a:pt x="5715" y="5475605"/>
                    <a:pt x="0" y="5469890"/>
                    <a:pt x="0" y="546290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462905"/>
                  </a:lnTo>
                  <a:lnTo>
                    <a:pt x="12700" y="5462905"/>
                  </a:lnTo>
                  <a:lnTo>
                    <a:pt x="12700" y="5450205"/>
                  </a:lnTo>
                  <a:lnTo>
                    <a:pt x="7154418" y="5450205"/>
                  </a:lnTo>
                  <a:lnTo>
                    <a:pt x="7154418" y="5462905"/>
                  </a:lnTo>
                  <a:lnTo>
                    <a:pt x="7141718" y="5462905"/>
                  </a:lnTo>
                  <a:lnTo>
                    <a:pt x="7141718" y="12700"/>
                  </a:lnTo>
                  <a:lnTo>
                    <a:pt x="7154418" y="12700"/>
                  </a:lnTo>
                  <a:lnTo>
                    <a:pt x="7154418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6"/>
            <p:cNvSpPr txBox="1"/>
            <p:nvPr/>
          </p:nvSpPr>
          <p:spPr>
            <a:xfrm>
              <a:off x="0" y="-57150"/>
              <a:ext cx="7167126" cy="55327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700" u="sng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Oficios y Emprendimientos asociados a: 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Cosmética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Limpieza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Industria alimentaria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medio ambiente</a:t>
              </a:r>
              <a:endParaRPr/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6"/>
          <p:cNvSpPr/>
          <p:nvPr/>
        </p:nvSpPr>
        <p:spPr>
          <a:xfrm>
            <a:off x="367908" y="7108164"/>
            <a:ext cx="1883640" cy="3178836"/>
          </a:xfrm>
          <a:custGeom>
            <a:rect b="b" l="l" r="r" t="t"/>
            <a:pathLst>
              <a:path extrusionOk="0" h="3178836" w="1883640">
                <a:moveTo>
                  <a:pt x="0" y="0"/>
                </a:moveTo>
                <a:lnTo>
                  <a:pt x="1883640" y="0"/>
                </a:lnTo>
                <a:lnTo>
                  <a:pt x="1883640" y="3178836"/>
                </a:lnTo>
                <a:lnTo>
                  <a:pt x="0" y="31788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14435158" y="6406767"/>
            <a:ext cx="2824142" cy="3039683"/>
          </a:xfrm>
          <a:custGeom>
            <a:rect b="b" l="l" r="r" t="t"/>
            <a:pathLst>
              <a:path extrusionOk="0" h="3039683" w="2824142">
                <a:moveTo>
                  <a:pt x="0" y="0"/>
                </a:moveTo>
                <a:lnTo>
                  <a:pt x="2824142" y="0"/>
                </a:lnTo>
                <a:lnTo>
                  <a:pt x="2824142" y="3039683"/>
                </a:lnTo>
                <a:lnTo>
                  <a:pt x="0" y="3039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